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3.jpg" ContentType="image/jpeg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7569200" cy="10693400"/>
  <p:notesSz cx="75692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6169" autoAdjust="0"/>
  </p:normalViewPr>
  <p:slideViewPr>
    <p:cSldViewPr>
      <p:cViewPr>
        <p:scale>
          <a:sx n="100" d="100"/>
          <a:sy n="100" d="100"/>
        </p:scale>
        <p:origin x="-106" y="2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9775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7838" y="0"/>
            <a:ext cx="3279775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D238F-D45B-49BF-9241-84018EBB24B3}" type="datetimeFigureOut">
              <a:rPr lang="en-US" smtClean="0"/>
              <a:t>10-May-17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5375" y="801688"/>
            <a:ext cx="283845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7238" y="5080000"/>
            <a:ext cx="6054725" cy="4811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9775" cy="534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7838" y="10156825"/>
            <a:ext cx="3279775" cy="534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AF99E-D5E3-41D8-8B52-080666E12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07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AF99E-D5E3-41D8-8B52-080666E120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13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936740" y="30721"/>
            <a:ext cx="472395" cy="469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79"/>
              </a:lnSpc>
              <a:spcBef>
                <a:spcPts val="184"/>
              </a:spcBef>
            </a:pPr>
            <a:r>
              <a:rPr sz="3500" b="1" i="1" spc="0" dirty="0" smtClean="0">
                <a:solidFill>
                  <a:srgbClr val="F7F9F9"/>
                </a:solidFill>
                <a:latin typeface="Arial"/>
                <a:cs typeface="Arial"/>
              </a:rPr>
              <a:t>G</a:t>
            </a:r>
            <a:endParaRPr sz="3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4852" y="111902"/>
            <a:ext cx="3694364" cy="462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b="1" i="1" spc="0" dirty="0" smtClean="0">
                <a:solidFill>
                  <a:srgbClr val="F7F9F9"/>
                </a:solidFill>
                <a:latin typeface="Arial"/>
                <a:cs typeface="Arial"/>
              </a:rPr>
              <a:t>l&lt;A</a:t>
            </a:r>
            <a:r>
              <a:rPr sz="2800" b="1" i="1" spc="-239" dirty="0" smtClean="0">
                <a:solidFill>
                  <a:srgbClr val="F7F9F9"/>
                </a:solidFill>
                <a:latin typeface="Arial"/>
                <a:cs typeface="Arial"/>
              </a:rPr>
              <a:t> </a:t>
            </a:r>
            <a:r>
              <a:rPr sz="2300" b="1" i="1" spc="0" dirty="0" smtClean="0">
                <a:solidFill>
                  <a:srgbClr val="F7F9F9"/>
                </a:solidFill>
                <a:latin typeface="Arial"/>
                <a:cs typeface="Arial"/>
              </a:rPr>
              <a:t>PRODUCTS </a:t>
            </a:r>
            <a:r>
              <a:rPr sz="2300" b="1" i="1" spc="19" dirty="0" smtClean="0">
                <a:solidFill>
                  <a:srgbClr val="F7F9F9"/>
                </a:solidFill>
                <a:latin typeface="Arial"/>
                <a:cs typeface="Arial"/>
              </a:rPr>
              <a:t> </a:t>
            </a:r>
            <a:r>
              <a:rPr sz="2300" b="1" i="1" spc="0" dirty="0" smtClean="0">
                <a:solidFill>
                  <a:srgbClr val="F7F9F9"/>
                </a:solidFill>
                <a:latin typeface="Arial"/>
                <a:cs typeface="Arial"/>
              </a:rPr>
              <a:t>TALOYIIHL</a:t>
            </a:r>
            <a:endParaRPr sz="2300">
              <a:latin typeface="Arial"/>
              <a:cs typeface="Arial"/>
            </a:endParaRPr>
          </a:p>
          <a:p>
            <a:pPr marL="1962658" marR="53339">
              <a:lnSpc>
                <a:spcPts val="605"/>
              </a:lnSpc>
            </a:pPr>
            <a:r>
              <a:rPr sz="600" spc="0" dirty="0" smtClean="0">
                <a:solidFill>
                  <a:srgbClr val="F7F9F9"/>
                </a:solidFill>
                <a:latin typeface="Arial"/>
                <a:cs typeface="Arial"/>
              </a:rPr>
              <a:t>O  </a:t>
            </a:r>
            <a:r>
              <a:rPr sz="600" spc="4" dirty="0" smtClean="0">
                <a:solidFill>
                  <a:srgbClr val="F7F9F9"/>
                </a:solidFill>
                <a:latin typeface="Arial"/>
                <a:cs typeface="Arial"/>
              </a:rPr>
              <a:t> </a:t>
            </a:r>
            <a:r>
              <a:rPr sz="600" spc="0" dirty="0" smtClean="0">
                <a:solidFill>
                  <a:srgbClr val="F7F9F9"/>
                </a:solidFill>
                <a:latin typeface="Arial"/>
                <a:cs typeface="Arial"/>
              </a:rPr>
              <a:t>KOLMOL     </a:t>
            </a:r>
            <a:r>
              <a:rPr sz="600" spc="21" dirty="0" smtClean="0">
                <a:solidFill>
                  <a:srgbClr val="F7F9F9"/>
                </a:solidFill>
                <a:latin typeface="Arial"/>
                <a:cs typeface="Arial"/>
              </a:rPr>
              <a:t> </a:t>
            </a:r>
            <a:r>
              <a:rPr sz="600" spc="0" dirty="0" smtClean="0">
                <a:solidFill>
                  <a:srgbClr val="F7F9F9"/>
                </a:solidFill>
                <a:latin typeface="Arial"/>
                <a:cs typeface="Arial"/>
              </a:rPr>
              <a:t>THL    </a:t>
            </a:r>
            <a:r>
              <a:rPr sz="600" spc="53" dirty="0" smtClean="0">
                <a:solidFill>
                  <a:srgbClr val="F7F9F9"/>
                </a:solidFill>
                <a:latin typeface="Arial"/>
                <a:cs typeface="Arial"/>
              </a:rPr>
              <a:t> </a:t>
            </a:r>
            <a:r>
              <a:rPr sz="600" spc="0" dirty="0" smtClean="0">
                <a:solidFill>
                  <a:srgbClr val="F7F9F9"/>
                </a:solidFill>
                <a:latin typeface="Arial"/>
                <a:cs typeface="Arial"/>
              </a:rPr>
              <a:t>MOTOLYK/\ETAL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754" y="124127"/>
            <a:ext cx="248368" cy="3682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5"/>
              </a:lnSpc>
              <a:spcBef>
                <a:spcPts val="142"/>
              </a:spcBef>
            </a:pPr>
            <a:r>
              <a:rPr sz="2700" b="1" i="1" spc="0" dirty="0" smtClean="0">
                <a:solidFill>
                  <a:srgbClr val="F7F9F9"/>
                </a:solidFill>
                <a:latin typeface="Times New Roman"/>
                <a:cs typeface="Times New Roman"/>
              </a:rPr>
              <a:t>E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815582" y="435016"/>
            <a:ext cx="675112" cy="152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sz="1000" b="1" i="1" spc="0" dirty="0" smtClean="0">
                <a:solidFill>
                  <a:srgbClr val="F7F9F9"/>
                </a:solidFill>
                <a:latin typeface="Times New Roman"/>
                <a:cs typeface="Times New Roman"/>
              </a:rPr>
              <a:t>GAS  </a:t>
            </a:r>
            <a:r>
              <a:rPr sz="1000" b="1" i="1" spc="129" dirty="0" smtClean="0">
                <a:solidFill>
                  <a:srgbClr val="F7F9F9"/>
                </a:solidFill>
                <a:latin typeface="Times New Roman"/>
                <a:cs typeface="Times New Roman"/>
              </a:rPr>
              <a:t> </a:t>
            </a:r>
            <a:r>
              <a:rPr sz="1000" b="1" i="1" spc="0" dirty="0" smtClean="0">
                <a:solidFill>
                  <a:srgbClr val="F7F9F9"/>
                </a:solidFill>
                <a:latin typeface="Times New Roman"/>
                <a:cs typeface="Times New Roman"/>
              </a:rPr>
              <a:t>GAS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42"/>
          <p:cNvSpPr/>
          <p:nvPr/>
        </p:nvSpPr>
        <p:spPr>
          <a:xfrm>
            <a:off x="-1" y="6845"/>
            <a:ext cx="3741419" cy="6309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0477" y="6845"/>
            <a:ext cx="1152525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" y="5044440"/>
            <a:ext cx="7569200" cy="13081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" y="6337300"/>
            <a:ext cx="7569200" cy="13081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6500"/>
            <a:ext cx="7569200" cy="13081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38555" y="2133886"/>
            <a:ext cx="55707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32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ΤΙΜΟΚΑΤΑΛΟΓΟ</a:t>
            </a:r>
            <a:r>
              <a:rPr lang="el-GR" sz="32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Σ</a:t>
            </a:r>
            <a:r>
              <a:rPr lang="en-US" sz="32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 2018 </a:t>
            </a:r>
            <a:endParaRPr lang="en-US" sz="32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bject 42"/>
          <p:cNvSpPr/>
          <p:nvPr/>
        </p:nvSpPr>
        <p:spPr>
          <a:xfrm>
            <a:off x="-25400" y="7618"/>
            <a:ext cx="3741419" cy="6309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417057" y="20320"/>
            <a:ext cx="1152143" cy="905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 flipH="1">
            <a:off x="2903982" y="1791460"/>
            <a:ext cx="504798" cy="409955"/>
          </a:xfrm>
          <a:custGeom>
            <a:avLst/>
            <a:gdLst/>
            <a:ahLst/>
            <a:cxnLst/>
            <a:rect l="l" t="t" r="r" b="b"/>
            <a:pathLst>
              <a:path h="409955">
                <a:moveTo>
                  <a:pt x="0" y="409955"/>
                </a:moveTo>
                <a:lnTo>
                  <a:pt x="0" y="0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400">
              <a:latin typeface="+mj-lt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189981" y="1791460"/>
            <a:ext cx="0" cy="2644139"/>
          </a:xfrm>
          <a:custGeom>
            <a:avLst/>
            <a:gdLst/>
            <a:ahLst/>
            <a:cxnLst/>
            <a:rect l="l" t="t" r="r" b="b"/>
            <a:pathLst>
              <a:path h="2644139">
                <a:moveTo>
                  <a:pt x="0" y="2644139"/>
                </a:moveTo>
                <a:lnTo>
                  <a:pt x="0" y="0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400">
              <a:latin typeface="+mj-lt"/>
            </a:endParaRPr>
          </a:p>
        </p:txBody>
      </p:sp>
      <p:sp>
        <p:nvSpPr>
          <p:cNvPr id="27" name="object 27"/>
          <p:cNvSpPr/>
          <p:nvPr/>
        </p:nvSpPr>
        <p:spPr>
          <a:xfrm flipV="1">
            <a:off x="687324" y="2070100"/>
            <a:ext cx="6163056" cy="124458"/>
          </a:xfrm>
          <a:custGeom>
            <a:avLst/>
            <a:gdLst/>
            <a:ahLst/>
            <a:cxnLst/>
            <a:rect l="l" t="t" r="r" b="b"/>
            <a:pathLst>
              <a:path w="6163056">
                <a:moveTo>
                  <a:pt x="0" y="0"/>
                </a:moveTo>
                <a:lnTo>
                  <a:pt x="6163056" y="0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400">
              <a:latin typeface="+mj-lt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87324" y="2448304"/>
            <a:ext cx="6163056" cy="0"/>
          </a:xfrm>
          <a:custGeom>
            <a:avLst/>
            <a:gdLst/>
            <a:ahLst/>
            <a:cxnLst/>
            <a:rect l="l" t="t" r="r" b="b"/>
            <a:pathLst>
              <a:path w="6163056">
                <a:moveTo>
                  <a:pt x="0" y="0"/>
                </a:moveTo>
                <a:lnTo>
                  <a:pt x="61630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400">
              <a:latin typeface="+mj-lt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87324" y="2702812"/>
            <a:ext cx="6163056" cy="0"/>
          </a:xfrm>
          <a:custGeom>
            <a:avLst/>
            <a:gdLst/>
            <a:ahLst/>
            <a:cxnLst/>
            <a:rect l="l" t="t" r="r" b="b"/>
            <a:pathLst>
              <a:path w="6163056">
                <a:moveTo>
                  <a:pt x="0" y="0"/>
                </a:moveTo>
                <a:lnTo>
                  <a:pt x="61630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400">
              <a:latin typeface="+mj-lt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87324" y="2956558"/>
            <a:ext cx="6163056" cy="0"/>
          </a:xfrm>
          <a:custGeom>
            <a:avLst/>
            <a:gdLst/>
            <a:ahLst/>
            <a:cxnLst/>
            <a:rect l="l" t="t" r="r" b="b"/>
            <a:pathLst>
              <a:path w="6163056">
                <a:moveTo>
                  <a:pt x="0" y="0"/>
                </a:moveTo>
                <a:lnTo>
                  <a:pt x="6163056" y="0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400">
              <a:latin typeface="+mj-lt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87324" y="3210304"/>
            <a:ext cx="6163056" cy="0"/>
          </a:xfrm>
          <a:custGeom>
            <a:avLst/>
            <a:gdLst/>
            <a:ahLst/>
            <a:cxnLst/>
            <a:rect l="l" t="t" r="r" b="b"/>
            <a:pathLst>
              <a:path w="6163056">
                <a:moveTo>
                  <a:pt x="0" y="0"/>
                </a:moveTo>
                <a:lnTo>
                  <a:pt x="61630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400">
              <a:latin typeface="+mj-lt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87324" y="3464812"/>
            <a:ext cx="6163056" cy="0"/>
          </a:xfrm>
          <a:custGeom>
            <a:avLst/>
            <a:gdLst/>
            <a:ahLst/>
            <a:cxnLst/>
            <a:rect l="l" t="t" r="r" b="b"/>
            <a:pathLst>
              <a:path w="6163056">
                <a:moveTo>
                  <a:pt x="0" y="0"/>
                </a:moveTo>
                <a:lnTo>
                  <a:pt x="61630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400">
              <a:latin typeface="+mj-lt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87324" y="3718558"/>
            <a:ext cx="6163056" cy="0"/>
          </a:xfrm>
          <a:custGeom>
            <a:avLst/>
            <a:gdLst/>
            <a:ahLst/>
            <a:cxnLst/>
            <a:rect l="l" t="t" r="r" b="b"/>
            <a:pathLst>
              <a:path w="6163056">
                <a:moveTo>
                  <a:pt x="0" y="0"/>
                </a:moveTo>
                <a:lnTo>
                  <a:pt x="6163056" y="0"/>
                </a:lnTo>
              </a:path>
            </a:pathLst>
          </a:custGeom>
          <a:ln w="149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400">
              <a:latin typeface="+mj-lt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87324" y="3972304"/>
            <a:ext cx="6163056" cy="0"/>
          </a:xfrm>
          <a:custGeom>
            <a:avLst/>
            <a:gdLst/>
            <a:ahLst/>
            <a:cxnLst/>
            <a:rect l="l" t="t" r="r" b="b"/>
            <a:pathLst>
              <a:path w="6163056">
                <a:moveTo>
                  <a:pt x="0" y="0"/>
                </a:moveTo>
                <a:lnTo>
                  <a:pt x="61630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400">
              <a:latin typeface="+mj-lt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94182" y="1791460"/>
            <a:ext cx="0" cy="2644139"/>
          </a:xfrm>
          <a:custGeom>
            <a:avLst/>
            <a:gdLst/>
            <a:ahLst/>
            <a:cxnLst/>
            <a:rect l="l" t="t" r="r" b="b"/>
            <a:pathLst>
              <a:path h="2644139">
                <a:moveTo>
                  <a:pt x="0" y="2644139"/>
                </a:moveTo>
                <a:lnTo>
                  <a:pt x="0" y="0"/>
                </a:lnTo>
              </a:path>
            </a:pathLst>
          </a:custGeom>
          <a:ln w="1498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400">
              <a:latin typeface="+mj-lt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844283" y="1791460"/>
            <a:ext cx="0" cy="2644139"/>
          </a:xfrm>
          <a:custGeom>
            <a:avLst/>
            <a:gdLst/>
            <a:ahLst/>
            <a:cxnLst/>
            <a:rect l="l" t="t" r="r" b="b"/>
            <a:pathLst>
              <a:path h="2644139">
                <a:moveTo>
                  <a:pt x="0" y="2644139"/>
                </a:moveTo>
                <a:lnTo>
                  <a:pt x="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400">
              <a:latin typeface="+mj-lt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87324" y="1798318"/>
            <a:ext cx="6163056" cy="0"/>
          </a:xfrm>
          <a:custGeom>
            <a:avLst/>
            <a:gdLst/>
            <a:ahLst/>
            <a:cxnLst/>
            <a:rect l="l" t="t" r="r" b="b"/>
            <a:pathLst>
              <a:path w="6163056">
                <a:moveTo>
                  <a:pt x="0" y="0"/>
                </a:moveTo>
                <a:lnTo>
                  <a:pt x="6163056" y="0"/>
                </a:lnTo>
              </a:path>
            </a:pathLst>
          </a:custGeom>
          <a:ln w="1498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400">
              <a:latin typeface="+mj-lt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87324" y="4429504"/>
            <a:ext cx="6163056" cy="0"/>
          </a:xfrm>
          <a:custGeom>
            <a:avLst/>
            <a:gdLst/>
            <a:ahLst/>
            <a:cxnLst/>
            <a:rect l="l" t="t" r="r" b="b"/>
            <a:pathLst>
              <a:path w="6163056">
                <a:moveTo>
                  <a:pt x="0" y="0"/>
                </a:moveTo>
                <a:lnTo>
                  <a:pt x="61630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400">
              <a:latin typeface="+mj-lt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036368" y="8013700"/>
            <a:ext cx="3081527" cy="2369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582028" y="4508500"/>
            <a:ext cx="4444768" cy="10251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3054" algn="ctr">
              <a:lnSpc>
                <a:spcPts val="1225"/>
              </a:lnSpc>
              <a:spcBef>
                <a:spcPts val="61"/>
              </a:spcBef>
            </a:pPr>
            <a:r>
              <a:rPr sz="1100" spc="0" dirty="0" smtClean="0">
                <a:solidFill>
                  <a:srgbClr val="BF0000"/>
                </a:solidFill>
                <a:latin typeface="Times New Roman"/>
                <a:cs typeface="Times New Roman"/>
              </a:rPr>
              <a:t>*</a:t>
            </a:r>
            <a:r>
              <a:rPr sz="1100" spc="-25" dirty="0" smtClean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sz="1100" spc="-4" dirty="0" err="1" smtClean="0">
                <a:latin typeface="Calibri" pitchFamily="34" charset="0"/>
                <a:cs typeface="Calibri" pitchFamily="34" charset="0"/>
              </a:rPr>
              <a:t>Πι</a:t>
            </a:r>
            <a:r>
              <a:rPr sz="1100" spc="0" dirty="0" err="1" smtClean="0">
                <a:latin typeface="Calibri" pitchFamily="34" charset="0"/>
                <a:cs typeface="Calibri" pitchFamily="34" charset="0"/>
              </a:rPr>
              <a:t>ρ</a:t>
            </a:r>
            <a:r>
              <a:rPr sz="1100" spc="4" dirty="0" err="1" smtClean="0">
                <a:latin typeface="Calibri" pitchFamily="34" charset="0"/>
                <a:cs typeface="Calibri" pitchFamily="34" charset="0"/>
              </a:rPr>
              <a:t>ο</a:t>
            </a:r>
            <a:r>
              <a:rPr sz="1100" spc="9" dirty="0" err="1" smtClean="0">
                <a:latin typeface="Calibri" pitchFamily="34" charset="0"/>
                <a:cs typeface="Calibri" pitchFamily="34" charset="0"/>
              </a:rPr>
              <a:t>ύ</a:t>
            </a:r>
            <a:r>
              <a:rPr sz="1100" spc="-9" dirty="0" err="1" smtClean="0">
                <a:latin typeface="Calibri" pitchFamily="34" charset="0"/>
                <a:cs typeface="Calibri" pitchFamily="34" charset="0"/>
              </a:rPr>
              <a:t>ν</a:t>
            </a:r>
            <a:r>
              <a:rPr sz="1100" spc="0" dirty="0" err="1" smtClean="0">
                <a:latin typeface="Calibri" pitchFamily="34" charset="0"/>
                <a:cs typeface="Calibri" pitchFamily="34" charset="0"/>
              </a:rPr>
              <a:t>ι</a:t>
            </a:r>
            <a:r>
              <a:rPr sz="1100" spc="-66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100" spc="-66" dirty="0" smtClean="0">
                <a:latin typeface="Calibri" pitchFamily="34" charset="0"/>
                <a:cs typeface="Calibri" pitchFamily="34" charset="0"/>
              </a:rPr>
              <a:t>Kayaba 48, AOS closed cartridge, </a:t>
            </a:r>
            <a:r>
              <a:rPr lang="el-GR" sz="1100" spc="-66" dirty="0" smtClean="0">
                <a:latin typeface="Calibri" pitchFamily="34" charset="0"/>
                <a:cs typeface="Calibri" pitchFamily="34" charset="0"/>
              </a:rPr>
              <a:t>Πίσω  Αμορτισέρ </a:t>
            </a:r>
            <a:r>
              <a:rPr lang="en-US" sz="1100" spc="-66" dirty="0" smtClean="0">
                <a:latin typeface="Calibri" pitchFamily="34" charset="0"/>
                <a:cs typeface="Calibri" pitchFamily="34" charset="0"/>
              </a:rPr>
              <a:t>Kayaba,</a:t>
            </a:r>
          </a:p>
          <a:p>
            <a:pPr marL="133054" algn="ctr">
              <a:lnSpc>
                <a:spcPct val="95825"/>
              </a:lnSpc>
            </a:pPr>
            <a:r>
              <a:rPr sz="1100" spc="-4" dirty="0" err="1" smtClean="0">
                <a:latin typeface="Calibri" pitchFamily="34" charset="0"/>
                <a:cs typeface="Calibri" pitchFamily="34" charset="0"/>
              </a:rPr>
              <a:t>Η</a:t>
            </a:r>
            <a:r>
              <a:rPr sz="1100" spc="9" dirty="0" err="1" smtClean="0">
                <a:latin typeface="Calibri" pitchFamily="34" charset="0"/>
                <a:cs typeface="Calibri" pitchFamily="34" charset="0"/>
              </a:rPr>
              <a:t>λ</a:t>
            </a:r>
            <a:r>
              <a:rPr sz="1100" spc="-4" dirty="0" err="1" smtClean="0">
                <a:latin typeface="Calibri" pitchFamily="34" charset="0"/>
                <a:cs typeface="Calibri" pitchFamily="34" charset="0"/>
              </a:rPr>
              <a:t>ε</a:t>
            </a:r>
            <a:r>
              <a:rPr sz="1100" spc="4" dirty="0" err="1" smtClean="0">
                <a:latin typeface="Calibri" pitchFamily="34" charset="0"/>
                <a:cs typeface="Calibri" pitchFamily="34" charset="0"/>
              </a:rPr>
              <a:t>κτ</a:t>
            </a:r>
            <a:r>
              <a:rPr sz="1100" spc="0" dirty="0" err="1" smtClean="0">
                <a:latin typeface="Calibri" pitchFamily="34" charset="0"/>
                <a:cs typeface="Calibri" pitchFamily="34" charset="0"/>
              </a:rPr>
              <a:t>ρ</a:t>
            </a:r>
            <a:r>
              <a:rPr sz="1100" spc="4" dirty="0" err="1" smtClean="0">
                <a:latin typeface="Calibri" pitchFamily="34" charset="0"/>
                <a:cs typeface="Calibri" pitchFamily="34" charset="0"/>
              </a:rPr>
              <a:t>ο</a:t>
            </a:r>
            <a:r>
              <a:rPr sz="1100" spc="0" dirty="0" err="1" smtClean="0">
                <a:latin typeface="Calibri" pitchFamily="34" charset="0"/>
                <a:cs typeface="Calibri" pitchFamily="34" charset="0"/>
              </a:rPr>
              <a:t>ν</a:t>
            </a:r>
            <a:r>
              <a:rPr sz="1100" spc="-4" dirty="0" err="1" smtClean="0">
                <a:latin typeface="Calibri" pitchFamily="34" charset="0"/>
                <a:cs typeface="Calibri" pitchFamily="34" charset="0"/>
              </a:rPr>
              <a:t>ικ</a:t>
            </a:r>
            <a:r>
              <a:rPr sz="1100" spc="0" dirty="0" err="1" smtClean="0">
                <a:latin typeface="Calibri" pitchFamily="34" charset="0"/>
                <a:cs typeface="Calibri" pitchFamily="34" charset="0"/>
              </a:rPr>
              <a:t>ή</a:t>
            </a:r>
            <a:r>
              <a:rPr sz="1100" spc="-5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-4" dirty="0" err="1" smtClean="0">
                <a:latin typeface="Calibri" pitchFamily="34" charset="0"/>
                <a:cs typeface="Calibri" pitchFamily="34" charset="0"/>
              </a:rPr>
              <a:t>Δ</a:t>
            </a:r>
            <a:r>
              <a:rPr sz="1100" spc="0" dirty="0" err="1" smtClean="0">
                <a:latin typeface="Calibri" pitchFamily="34" charset="0"/>
                <a:cs typeface="Calibri" pitchFamily="34" charset="0"/>
              </a:rPr>
              <a:t>ύο</a:t>
            </a:r>
            <a:r>
              <a:rPr sz="1100" spc="-38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9" dirty="0" smtClean="0">
                <a:latin typeface="Calibri" pitchFamily="34" charset="0"/>
                <a:cs typeface="Calibri" pitchFamily="34" charset="0"/>
              </a:rPr>
              <a:t>Χ</a:t>
            </a:r>
            <a:r>
              <a:rPr sz="1100" spc="-9" dirty="0" smtClean="0">
                <a:latin typeface="Calibri" pitchFamily="34" charset="0"/>
                <a:cs typeface="Calibri" pitchFamily="34" charset="0"/>
              </a:rPr>
              <a:t>α</a:t>
            </a:r>
            <a:r>
              <a:rPr sz="1100" spc="0" dirty="0" err="1" smtClean="0">
                <a:latin typeface="Calibri" pitchFamily="34" charset="0"/>
                <a:cs typeface="Calibri" pitchFamily="34" charset="0"/>
              </a:rPr>
              <a:t>ρ</a:t>
            </a:r>
            <a:r>
              <a:rPr sz="1100" spc="4" dirty="0" err="1" smtClean="0">
                <a:latin typeface="Calibri" pitchFamily="34" charset="0"/>
                <a:cs typeface="Calibri" pitchFamily="34" charset="0"/>
              </a:rPr>
              <a:t>τώ</a:t>
            </a:r>
            <a:r>
              <a:rPr sz="1100" spc="-9" dirty="0" err="1" smtClean="0">
                <a:latin typeface="Calibri" pitchFamily="34" charset="0"/>
                <a:cs typeface="Calibri" pitchFamily="34" charset="0"/>
              </a:rPr>
              <a:t>ν</a:t>
            </a:r>
            <a:r>
              <a:rPr lang="en-US" sz="1100" spc="-9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F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M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F</a:t>
            </a:r>
            <a:r>
              <a:rPr sz="1100" spc="-64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Ε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ξάτ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μ</a:t>
            </a:r>
            <a:r>
              <a:rPr sz="1100" spc="-4" dirty="0" smtClean="0">
                <a:latin typeface="Calibri" pitchFamily="34" charset="0"/>
                <a:cs typeface="Calibri" pitchFamily="34" charset="0"/>
              </a:rPr>
              <a:t>ι</a:t>
            </a:r>
            <a:r>
              <a:rPr sz="1100" spc="9" dirty="0" smtClean="0">
                <a:latin typeface="Calibri" pitchFamily="34" charset="0"/>
                <a:cs typeface="Calibri" pitchFamily="34" charset="0"/>
              </a:rPr>
              <a:t>σ</a:t>
            </a:r>
            <a:r>
              <a:rPr sz="1100" spc="-9" dirty="0" smtClean="0">
                <a:latin typeface="Calibri" pitchFamily="34" charset="0"/>
                <a:cs typeface="Calibri" pitchFamily="34" charset="0"/>
              </a:rPr>
              <a:t>η</a:t>
            </a:r>
            <a:endParaRPr sz="1100" dirty="0">
              <a:latin typeface="Calibri" pitchFamily="34" charset="0"/>
              <a:cs typeface="Calibri" pitchFamily="34" charset="0"/>
            </a:endParaRPr>
          </a:p>
          <a:p>
            <a:pPr marL="807868" marR="861832" algn="ctr">
              <a:lnSpc>
                <a:spcPct val="95825"/>
              </a:lnSpc>
              <a:spcBef>
                <a:spcPts val="799"/>
              </a:spcBef>
            </a:pPr>
            <a:r>
              <a:rPr sz="1100" spc="0" dirty="0" smtClean="0">
                <a:solidFill>
                  <a:srgbClr val="BF0000"/>
                </a:solidFill>
                <a:latin typeface="Calibri" pitchFamily="34" charset="0"/>
                <a:cs typeface="Calibri" pitchFamily="34" charset="0"/>
              </a:rPr>
              <a:t>**</a:t>
            </a:r>
            <a:r>
              <a:rPr sz="1100" spc="-45" dirty="0" smtClean="0">
                <a:solidFill>
                  <a:srgbClr val="B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α</a:t>
            </a:r>
            <a:r>
              <a:rPr sz="1100" spc="3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9" dirty="0" smtClean="0">
                <a:latin typeface="Calibri" pitchFamily="34" charset="0"/>
                <a:cs typeface="Calibri" pitchFamily="34" charset="0"/>
              </a:rPr>
              <a:t>μ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ο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ν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sz="1100" spc="-4" dirty="0" smtClean="0">
                <a:latin typeface="Calibri" pitchFamily="34" charset="0"/>
                <a:cs typeface="Calibri" pitchFamily="34" charset="0"/>
              </a:rPr>
              <a:t>έ</a:t>
            </a:r>
            <a:r>
              <a:rPr sz="1100" spc="9" dirty="0" smtClean="0">
                <a:latin typeface="Calibri" pitchFamily="34" charset="0"/>
                <a:cs typeface="Calibri" pitchFamily="34" charset="0"/>
              </a:rPr>
              <a:t>λ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α</a:t>
            </a:r>
            <a:r>
              <a:rPr sz="1100" spc="-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-4" dirty="0" smtClean="0">
                <a:latin typeface="Calibri" pitchFamily="34" charset="0"/>
                <a:cs typeface="Calibri" pitchFamily="34" charset="0"/>
              </a:rPr>
              <a:t>C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r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o</a:t>
            </a:r>
            <a:r>
              <a:rPr sz="1100" spc="9" dirty="0" smtClean="0">
                <a:latin typeface="Calibri" pitchFamily="34" charset="0"/>
                <a:cs typeface="Calibri" pitchFamily="34" charset="0"/>
              </a:rPr>
              <a:t>s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s</a:t>
            </a:r>
            <a:r>
              <a:rPr sz="1100" spc="-19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9" dirty="0" smtClean="0">
                <a:latin typeface="Calibri" pitchFamily="34" charset="0"/>
                <a:cs typeface="Calibri" pitchFamily="34" charset="0"/>
              </a:rPr>
              <a:t>C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o</a:t>
            </a:r>
            <a:r>
              <a:rPr sz="1100" spc="-4" dirty="0" smtClean="0">
                <a:latin typeface="Calibri" pitchFamily="34" charset="0"/>
                <a:cs typeface="Calibri" pitchFamily="34" charset="0"/>
              </a:rPr>
              <a:t>un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t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ry</a:t>
            </a:r>
            <a:r>
              <a:rPr sz="1100" spc="-44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-4" dirty="0" smtClean="0">
                <a:latin typeface="Calibri" pitchFamily="34" charset="0"/>
                <a:cs typeface="Calibri" pitchFamily="34" charset="0"/>
              </a:rPr>
              <a:t>δ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ε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ν</a:t>
            </a:r>
            <a:r>
              <a:rPr sz="1100" spc="48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ταξ</a:t>
            </a:r>
            <a:r>
              <a:rPr sz="1100" spc="-4" dirty="0" smtClean="0">
                <a:latin typeface="Calibri" pitchFamily="34" charset="0"/>
                <a:cs typeface="Calibri" pitchFamily="34" charset="0"/>
              </a:rPr>
              <a:t>ι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ν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ο</a:t>
            </a:r>
            <a:r>
              <a:rPr sz="1100" spc="-9" dirty="0" smtClean="0">
                <a:latin typeface="Calibri" pitchFamily="34" charset="0"/>
                <a:cs typeface="Calibri" pitchFamily="34" charset="0"/>
              </a:rPr>
              <a:t>μο</a:t>
            </a:r>
            <a:r>
              <a:rPr sz="1100" spc="9" dirty="0" smtClean="0">
                <a:latin typeface="Calibri" pitchFamily="34" charset="0"/>
                <a:cs typeface="Calibri" pitchFamily="34" charset="0"/>
              </a:rPr>
              <a:t>ύ</a:t>
            </a:r>
            <a:r>
              <a:rPr sz="1100" spc="-9" dirty="0" smtClean="0">
                <a:latin typeface="Calibri" pitchFamily="34" charset="0"/>
                <a:cs typeface="Calibri" pitchFamily="34" charset="0"/>
              </a:rPr>
              <a:t>ντ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α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ι</a:t>
            </a:r>
            <a:endParaRPr sz="1100" dirty="0">
              <a:latin typeface="Calibri" pitchFamily="34" charset="0"/>
              <a:cs typeface="Calibri" pitchFamily="34" charset="0"/>
            </a:endParaRPr>
          </a:p>
          <a:p>
            <a:pPr marL="651" marR="651" algn="ctr">
              <a:lnSpc>
                <a:spcPct val="99945"/>
              </a:lnSpc>
              <a:spcBef>
                <a:spcPts val="799"/>
              </a:spcBef>
            </a:pPr>
            <a:r>
              <a:rPr sz="1100" spc="-4" dirty="0" smtClean="0">
                <a:latin typeface="Calibri" pitchFamily="34" charset="0"/>
                <a:cs typeface="Calibri" pitchFamily="34" charset="0"/>
              </a:rPr>
              <a:t>Γι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α</a:t>
            </a:r>
            <a:r>
              <a:rPr sz="1100" spc="-19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ό</a:t>
            </a:r>
            <a:r>
              <a:rPr sz="1100" spc="9" dirty="0" smtClean="0">
                <a:latin typeface="Calibri" pitchFamily="34" charset="0"/>
                <a:cs typeface="Calibri" pitchFamily="34" charset="0"/>
              </a:rPr>
              <a:t>λ</a:t>
            </a:r>
            <a:r>
              <a:rPr sz="1100" spc="-4" dirty="0" smtClean="0">
                <a:latin typeface="Calibri" pitchFamily="34" charset="0"/>
                <a:cs typeface="Calibri" pitchFamily="34" charset="0"/>
              </a:rPr>
              <a:t>ε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ς</a:t>
            </a:r>
            <a:r>
              <a:rPr sz="1100" spc="1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14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sz="1100" spc="-4" dirty="0" smtClean="0">
                <a:latin typeface="Calibri" pitchFamily="34" charset="0"/>
                <a:cs typeface="Calibri" pitchFamily="34" charset="0"/>
              </a:rPr>
              <a:t>ι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ς</a:t>
            </a:r>
            <a:r>
              <a:rPr sz="1100" spc="-24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-4" dirty="0" smtClean="0">
                <a:latin typeface="Calibri" pitchFamily="34" charset="0"/>
                <a:cs typeface="Calibri" pitchFamily="34" charset="0"/>
              </a:rPr>
              <a:t>ε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κ</a:t>
            </a:r>
            <a:r>
              <a:rPr sz="1100" spc="-4" dirty="0" smtClean="0">
                <a:latin typeface="Calibri" pitchFamily="34" charset="0"/>
                <a:cs typeface="Calibri" pitchFamily="34" charset="0"/>
              </a:rPr>
              <a:t>δ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ό</a:t>
            </a:r>
            <a:r>
              <a:rPr sz="1100" spc="9" dirty="0" smtClean="0">
                <a:latin typeface="Calibri" pitchFamily="34" charset="0"/>
                <a:cs typeface="Calibri" pitchFamily="34" charset="0"/>
              </a:rPr>
              <a:t>σ</a:t>
            </a:r>
            <a:r>
              <a:rPr sz="1100" spc="-4" dirty="0" smtClean="0">
                <a:latin typeface="Calibri" pitchFamily="34" charset="0"/>
                <a:cs typeface="Calibri" pitchFamily="34" charset="0"/>
              </a:rPr>
              <a:t>ε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ι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ς</a:t>
            </a:r>
            <a:r>
              <a:rPr sz="1100" spc="49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E</a:t>
            </a:r>
            <a:r>
              <a:rPr sz="1100" spc="-4" dirty="0" smtClean="0">
                <a:latin typeface="Calibri" pitchFamily="34" charset="0"/>
                <a:cs typeface="Calibri" pitchFamily="34" charset="0"/>
              </a:rPr>
              <a:t>N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D</a:t>
            </a:r>
            <a:r>
              <a:rPr sz="1100" spc="8" dirty="0" smtClean="0">
                <a:latin typeface="Calibri" pitchFamily="34" charset="0"/>
                <a:cs typeface="Calibri" pitchFamily="34" charset="0"/>
              </a:rPr>
              <a:t>U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RO</a:t>
            </a:r>
            <a:r>
              <a:rPr sz="1100" spc="15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EC</a:t>
            </a:r>
            <a:r>
              <a:rPr sz="1100" spc="-2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υ</a:t>
            </a:r>
            <a:r>
              <a:rPr sz="1100" spc="9" dirty="0" smtClean="0">
                <a:latin typeface="Calibri" pitchFamily="34" charset="0"/>
                <a:cs typeface="Calibri" pitchFamily="34" charset="0"/>
              </a:rPr>
              <a:t>π</a:t>
            </a:r>
            <a:r>
              <a:rPr sz="1100" spc="-9" dirty="0" smtClean="0">
                <a:latin typeface="Calibri" pitchFamily="34" charset="0"/>
                <a:cs typeface="Calibri" pitchFamily="34" charset="0"/>
              </a:rPr>
              <a:t>ά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ρ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χ</a:t>
            </a:r>
            <a:r>
              <a:rPr sz="1100" spc="-4" dirty="0" smtClean="0">
                <a:latin typeface="Calibri" pitchFamily="34" charset="0"/>
                <a:cs typeface="Calibri" pitchFamily="34" charset="0"/>
              </a:rPr>
              <a:t>ε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ι</a:t>
            </a:r>
            <a:r>
              <a:rPr sz="1100" spc="154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έγ</a:t>
            </a:r>
            <a:r>
              <a:rPr sz="1100" spc="-4" dirty="0" smtClean="0">
                <a:latin typeface="Calibri" pitchFamily="34" charset="0"/>
                <a:cs typeface="Calibri" pitchFamily="34" charset="0"/>
              </a:rPr>
              <a:t>κ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ρ</a:t>
            </a:r>
            <a:r>
              <a:rPr sz="1100" spc="-4" dirty="0" smtClean="0">
                <a:latin typeface="Calibri" pitchFamily="34" charset="0"/>
                <a:cs typeface="Calibri" pitchFamily="34" charset="0"/>
              </a:rPr>
              <a:t>ι</a:t>
            </a:r>
            <a:r>
              <a:rPr sz="1100" spc="9" dirty="0" smtClean="0">
                <a:latin typeface="Calibri" pitchFamily="34" charset="0"/>
                <a:cs typeface="Calibri" pitchFamily="34" charset="0"/>
              </a:rPr>
              <a:t>σ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η</a:t>
            </a:r>
            <a:r>
              <a:rPr sz="1100" spc="-4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ύ</a:t>
            </a:r>
            <a:r>
              <a:rPr sz="1100" spc="9" dirty="0" smtClean="0">
                <a:latin typeface="Calibri" pitchFamily="34" charset="0"/>
                <a:cs typeface="Calibri" pitchFamily="34" charset="0"/>
              </a:rPr>
              <a:t>π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ο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υ.</a:t>
            </a:r>
            <a:r>
              <a:rPr sz="1100" spc="115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-9" dirty="0" smtClean="0">
                <a:latin typeface="Calibri" pitchFamily="34" charset="0"/>
                <a:cs typeface="Calibri" pitchFamily="34" charset="0"/>
              </a:rPr>
              <a:t>Σ</a:t>
            </a:r>
            <a:r>
              <a:rPr sz="1100" spc="13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sz="1100" spc="-4" dirty="0" smtClean="0">
                <a:latin typeface="Calibri" pitchFamily="34" charset="0"/>
                <a:cs typeface="Calibri" pitchFamily="34" charset="0"/>
              </a:rPr>
              <a:t>ι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ς</a:t>
            </a:r>
            <a:r>
              <a:rPr sz="1100" spc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-9" dirty="0" smtClean="0">
                <a:latin typeface="Calibri" pitchFamily="34" charset="0"/>
                <a:cs typeface="Calibri" pitchFamily="34" charset="0"/>
              </a:rPr>
              <a:t>α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ν</a:t>
            </a:r>
            <a:r>
              <a:rPr sz="1100" spc="-4" dirty="0" smtClean="0">
                <a:latin typeface="Calibri" pitchFamily="34" charset="0"/>
                <a:cs typeface="Calibri" pitchFamily="34" charset="0"/>
              </a:rPr>
              <a:t>ω</a:t>
            </a:r>
            <a:r>
              <a:rPr sz="1100" spc="14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sz="1100" spc="-4" dirty="0" smtClean="0">
                <a:latin typeface="Calibri" pitchFamily="34" charset="0"/>
                <a:cs typeface="Calibri" pitchFamily="34" charset="0"/>
              </a:rPr>
              <a:t>έ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ρω</a:t>
            </a:r>
            <a:r>
              <a:rPr sz="1100" spc="98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14" dirty="0" err="1" smtClean="0">
                <a:latin typeface="Calibri" pitchFamily="34" charset="0"/>
                <a:cs typeface="Calibri" pitchFamily="34" charset="0"/>
              </a:rPr>
              <a:t>τ</a:t>
            </a:r>
            <a:r>
              <a:rPr sz="1100" spc="-4" dirty="0" err="1" smtClean="0">
                <a:latin typeface="Calibri" pitchFamily="34" charset="0"/>
                <a:cs typeface="Calibri" pitchFamily="34" charset="0"/>
              </a:rPr>
              <a:t>ι</a:t>
            </a:r>
            <a:r>
              <a:rPr sz="1100" spc="0" dirty="0" err="1" smtClean="0">
                <a:latin typeface="Calibri" pitchFamily="34" charset="0"/>
                <a:cs typeface="Calibri" pitchFamily="34" charset="0"/>
              </a:rPr>
              <a:t>μ</a:t>
            </a:r>
            <a:r>
              <a:rPr sz="1100" spc="4" dirty="0" err="1" smtClean="0">
                <a:latin typeface="Calibri" pitchFamily="34" charset="0"/>
                <a:cs typeface="Calibri" pitchFamily="34" charset="0"/>
              </a:rPr>
              <a:t>έ</a:t>
            </a:r>
            <a:r>
              <a:rPr sz="1100" spc="0" dirty="0" err="1" smtClean="0">
                <a:latin typeface="Calibri" pitchFamily="34" charset="0"/>
                <a:cs typeface="Calibri" pitchFamily="34" charset="0"/>
              </a:rPr>
              <a:t>ς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 π</a:t>
            </a:r>
            <a:r>
              <a:rPr sz="1100" spc="4" dirty="0" err="1" smtClean="0">
                <a:latin typeface="Calibri" pitchFamily="34" charset="0"/>
                <a:cs typeface="Calibri" pitchFamily="34" charset="0"/>
              </a:rPr>
              <a:t>ε</a:t>
            </a:r>
            <a:r>
              <a:rPr sz="1100" spc="0" dirty="0" err="1" smtClean="0">
                <a:latin typeface="Calibri" pitchFamily="34" charset="0"/>
                <a:cs typeface="Calibri" pitchFamily="34" charset="0"/>
              </a:rPr>
              <a:t>ρ</a:t>
            </a:r>
            <a:r>
              <a:rPr sz="1100" spc="-4" dirty="0" err="1" smtClean="0">
                <a:latin typeface="Calibri" pitchFamily="34" charset="0"/>
                <a:cs typeface="Calibri" pitchFamily="34" charset="0"/>
              </a:rPr>
              <a:t>ι</a:t>
            </a:r>
            <a:r>
              <a:rPr sz="1100" spc="9" dirty="0" err="1" smtClean="0">
                <a:latin typeface="Calibri" pitchFamily="34" charset="0"/>
                <a:cs typeface="Calibri" pitchFamily="34" charset="0"/>
              </a:rPr>
              <a:t>λ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α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μβ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ά</a:t>
            </a:r>
            <a:r>
              <a:rPr sz="1100" spc="-9" dirty="0" smtClean="0">
                <a:latin typeface="Calibri" pitchFamily="34" charset="0"/>
                <a:cs typeface="Calibri" pitchFamily="34" charset="0"/>
              </a:rPr>
              <a:t>ν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ετα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ι</a:t>
            </a:r>
            <a:r>
              <a:rPr lang="en-US" sz="1100" spc="199" dirty="0">
                <a:latin typeface="Calibri" pitchFamily="34" charset="0"/>
                <a:cs typeface="Calibri" pitchFamily="34" charset="0"/>
              </a:rPr>
              <a:t> 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ο</a:t>
            </a:r>
            <a:r>
              <a:rPr sz="1100" spc="-2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9" dirty="0" smtClean="0">
                <a:latin typeface="Calibri" pitchFamily="34" charset="0"/>
                <a:cs typeface="Calibri" pitchFamily="34" charset="0"/>
              </a:rPr>
              <a:t>Φ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sz="1100" spc="-4" dirty="0" smtClean="0">
                <a:latin typeface="Calibri" pitchFamily="34" charset="0"/>
                <a:cs typeface="Calibri" pitchFamily="34" charset="0"/>
              </a:rPr>
              <a:t>Π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.Α</a:t>
            </a:r>
            <a:r>
              <a:rPr sz="1100" spc="-4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κ</a:t>
            </a:r>
            <a:r>
              <a:rPr sz="1100" spc="-9" dirty="0" smtClean="0">
                <a:latin typeface="Calibri" pitchFamily="34" charset="0"/>
                <a:cs typeface="Calibri" pitchFamily="34" charset="0"/>
              </a:rPr>
              <a:t>α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ι</a:t>
            </a:r>
            <a:r>
              <a:rPr sz="1100" spc="-38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ο</a:t>
            </a:r>
            <a:r>
              <a:rPr sz="1100" spc="-3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τέ</a:t>
            </a:r>
            <a:r>
              <a:rPr sz="1100" spc="9" dirty="0" smtClean="0">
                <a:latin typeface="Calibri" pitchFamily="34" charset="0"/>
                <a:cs typeface="Calibri" pitchFamily="34" charset="0"/>
              </a:rPr>
              <a:t>λ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ο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ς</a:t>
            </a:r>
            <a:r>
              <a:rPr sz="1100" spc="-17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sz="1100" spc="-9" dirty="0" smtClean="0">
                <a:latin typeface="Calibri" pitchFamily="34" charset="0"/>
                <a:cs typeface="Calibri" pitchFamily="34" charset="0"/>
              </a:rPr>
              <a:t>α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ξι</a:t>
            </a:r>
            <a:r>
              <a:rPr sz="1100" spc="-9" dirty="0" smtClean="0">
                <a:latin typeface="Calibri" pitchFamily="34" charset="0"/>
                <a:cs typeface="Calibri" pitchFamily="34" charset="0"/>
              </a:rPr>
              <a:t>ν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ό</a:t>
            </a:r>
            <a:r>
              <a:rPr sz="1100" spc="9" dirty="0" smtClean="0">
                <a:latin typeface="Calibri" pitchFamily="34" charset="0"/>
                <a:cs typeface="Calibri" pitchFamily="34" charset="0"/>
              </a:rPr>
              <a:t>μ</a:t>
            </a:r>
            <a:r>
              <a:rPr sz="1100" spc="-9" dirty="0" smtClean="0">
                <a:latin typeface="Calibri" pitchFamily="34" charset="0"/>
                <a:cs typeface="Calibri" pitchFamily="34" charset="0"/>
              </a:rPr>
              <a:t>η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σ</a:t>
            </a:r>
            <a:r>
              <a:rPr sz="1100" spc="4" dirty="0" smtClean="0">
                <a:latin typeface="Calibri" pitchFamily="34" charset="0"/>
                <a:cs typeface="Calibri" pitchFamily="34" charset="0"/>
              </a:rPr>
              <a:t>η</a:t>
            </a:r>
            <a:r>
              <a:rPr sz="1100" spc="0" dirty="0" smtClean="0">
                <a:latin typeface="Calibri" pitchFamily="34" charset="0"/>
                <a:cs typeface="Calibri" pitchFamily="34" charset="0"/>
              </a:rPr>
              <a:t>ς</a:t>
            </a:r>
            <a:endParaRPr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658171" y="9921239"/>
            <a:ext cx="1492436" cy="276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sz="900" i="1" spc="-4" dirty="0" smtClean="0">
                <a:cs typeface="Times New Roman"/>
              </a:rPr>
              <a:t>Ο</a:t>
            </a:r>
            <a:r>
              <a:rPr sz="900" i="1" spc="0" dirty="0" smtClean="0">
                <a:cs typeface="Times New Roman"/>
              </a:rPr>
              <a:t>ι</a:t>
            </a:r>
            <a:r>
              <a:rPr sz="900" i="1" spc="-82" dirty="0" smtClean="0">
                <a:cs typeface="Times New Roman"/>
              </a:rPr>
              <a:t> </a:t>
            </a:r>
            <a:r>
              <a:rPr sz="900" i="1" spc="-4" dirty="0" smtClean="0">
                <a:cs typeface="Times New Roman"/>
              </a:rPr>
              <a:t>τ</a:t>
            </a:r>
            <a:r>
              <a:rPr sz="900" i="1" spc="4" dirty="0" smtClean="0">
                <a:cs typeface="Times New Roman"/>
              </a:rPr>
              <a:t>ι</a:t>
            </a:r>
            <a:r>
              <a:rPr sz="900" i="1" spc="0" dirty="0" smtClean="0">
                <a:cs typeface="Times New Roman"/>
              </a:rPr>
              <a:t>μ</a:t>
            </a:r>
            <a:r>
              <a:rPr sz="900" i="1" spc="-4" dirty="0" smtClean="0">
                <a:cs typeface="Times New Roman"/>
              </a:rPr>
              <a:t>έ</a:t>
            </a:r>
            <a:r>
              <a:rPr sz="900" i="1" spc="0" dirty="0" smtClean="0">
                <a:cs typeface="Times New Roman"/>
              </a:rPr>
              <a:t>ς</a:t>
            </a:r>
            <a:r>
              <a:rPr sz="900" i="1" spc="18" dirty="0" smtClean="0">
                <a:cs typeface="Times New Roman"/>
              </a:rPr>
              <a:t> </a:t>
            </a:r>
            <a:r>
              <a:rPr sz="900" i="1" spc="4" dirty="0" smtClean="0">
                <a:cs typeface="Times New Roman"/>
              </a:rPr>
              <a:t>ι</a:t>
            </a:r>
            <a:r>
              <a:rPr sz="900" i="1" spc="9" dirty="0" smtClean="0">
                <a:cs typeface="Times New Roman"/>
              </a:rPr>
              <a:t>σ</a:t>
            </a:r>
            <a:r>
              <a:rPr sz="900" i="1" spc="-4" dirty="0" smtClean="0">
                <a:cs typeface="Times New Roman"/>
              </a:rPr>
              <a:t>χ</a:t>
            </a:r>
            <a:r>
              <a:rPr sz="900" i="1" spc="9" dirty="0" smtClean="0">
                <a:cs typeface="Times New Roman"/>
              </a:rPr>
              <a:t>ύ</a:t>
            </a:r>
            <a:r>
              <a:rPr sz="900" i="1" spc="-4" dirty="0" smtClean="0">
                <a:cs typeface="Times New Roman"/>
              </a:rPr>
              <a:t>ο</a:t>
            </a:r>
            <a:r>
              <a:rPr sz="900" i="1" spc="0" dirty="0" smtClean="0">
                <a:cs typeface="Times New Roman"/>
              </a:rPr>
              <a:t>υν</a:t>
            </a:r>
            <a:r>
              <a:rPr sz="900" i="1" spc="36" dirty="0" smtClean="0">
                <a:cs typeface="Times New Roman"/>
              </a:rPr>
              <a:t> </a:t>
            </a:r>
            <a:r>
              <a:rPr sz="900" i="1" spc="-4" dirty="0" smtClean="0">
                <a:cs typeface="Times New Roman"/>
              </a:rPr>
              <a:t>μ</a:t>
            </a:r>
            <a:r>
              <a:rPr sz="900" i="1" spc="4" dirty="0" smtClean="0">
                <a:cs typeface="Times New Roman"/>
              </a:rPr>
              <a:t>έ</a:t>
            </a:r>
            <a:r>
              <a:rPr sz="900" i="1" spc="-4" dirty="0" smtClean="0">
                <a:cs typeface="Times New Roman"/>
              </a:rPr>
              <a:t>χ</a:t>
            </a:r>
            <a:r>
              <a:rPr sz="900" i="1" spc="0" dirty="0" smtClean="0">
                <a:cs typeface="Times New Roman"/>
              </a:rPr>
              <a:t>ρι</a:t>
            </a:r>
            <a:r>
              <a:rPr sz="900" i="1" spc="16" dirty="0" smtClean="0">
                <a:cs typeface="Times New Roman"/>
              </a:rPr>
              <a:t> </a:t>
            </a:r>
            <a:r>
              <a:rPr sz="900" i="1" spc="0" dirty="0" smtClean="0">
                <a:cs typeface="Times New Roman"/>
              </a:rPr>
              <a:t>ν</a:t>
            </a:r>
            <a:r>
              <a:rPr sz="900" i="1" spc="4" dirty="0" smtClean="0">
                <a:cs typeface="Times New Roman"/>
              </a:rPr>
              <a:t>ε</a:t>
            </a:r>
            <a:r>
              <a:rPr sz="900" i="1" spc="-9" dirty="0" smtClean="0">
                <a:cs typeface="Times New Roman"/>
              </a:rPr>
              <a:t>ό</a:t>
            </a:r>
            <a:r>
              <a:rPr sz="900" i="1" spc="4" dirty="0" smtClean="0">
                <a:cs typeface="Times New Roman"/>
              </a:rPr>
              <a:t>τ</a:t>
            </a:r>
            <a:r>
              <a:rPr sz="900" i="1" spc="-4" dirty="0" smtClean="0">
                <a:cs typeface="Times New Roman"/>
              </a:rPr>
              <a:t>ε</a:t>
            </a:r>
            <a:r>
              <a:rPr sz="900" i="1" spc="0" dirty="0" smtClean="0">
                <a:cs typeface="Times New Roman"/>
              </a:rPr>
              <a:t>ρη</a:t>
            </a:r>
            <a:endParaRPr sz="900" i="1" dirty="0">
              <a:cs typeface="Times New Roman"/>
            </a:endParaRPr>
          </a:p>
          <a:p>
            <a:pPr marL="12700" marR="17144">
              <a:lnSpc>
                <a:spcPct val="95825"/>
              </a:lnSpc>
            </a:pPr>
            <a:r>
              <a:rPr sz="900" i="1" spc="-4" dirty="0" smtClean="0">
                <a:cs typeface="Times New Roman"/>
              </a:rPr>
              <a:t>κο</a:t>
            </a:r>
            <a:r>
              <a:rPr sz="900" i="1" spc="4" dirty="0" smtClean="0">
                <a:cs typeface="Times New Roman"/>
              </a:rPr>
              <a:t>ι</a:t>
            </a:r>
            <a:r>
              <a:rPr sz="900" i="1" spc="0" dirty="0" smtClean="0">
                <a:cs typeface="Times New Roman"/>
              </a:rPr>
              <a:t>ν</a:t>
            </a:r>
            <a:r>
              <a:rPr sz="900" i="1" spc="-4" dirty="0" smtClean="0">
                <a:cs typeface="Times New Roman"/>
              </a:rPr>
              <a:t>ο</a:t>
            </a:r>
            <a:r>
              <a:rPr sz="900" i="1" spc="0" dirty="0" smtClean="0">
                <a:cs typeface="Times New Roman"/>
              </a:rPr>
              <a:t>π</a:t>
            </a:r>
            <a:r>
              <a:rPr sz="900" i="1" spc="-9" dirty="0" smtClean="0">
                <a:cs typeface="Times New Roman"/>
              </a:rPr>
              <a:t>ο</a:t>
            </a:r>
            <a:r>
              <a:rPr sz="900" i="1" spc="4" dirty="0" smtClean="0">
                <a:cs typeface="Times New Roman"/>
              </a:rPr>
              <a:t>ί</a:t>
            </a:r>
            <a:r>
              <a:rPr sz="900" i="1" spc="-4" dirty="0" smtClean="0">
                <a:cs typeface="Times New Roman"/>
              </a:rPr>
              <a:t>η</a:t>
            </a:r>
            <a:r>
              <a:rPr sz="900" i="1" spc="9" dirty="0" smtClean="0">
                <a:cs typeface="Times New Roman"/>
              </a:rPr>
              <a:t>σ</a:t>
            </a:r>
            <a:r>
              <a:rPr sz="900" i="1" spc="0" dirty="0" smtClean="0">
                <a:cs typeface="Times New Roman"/>
              </a:rPr>
              <a:t>η</a:t>
            </a:r>
            <a:endParaRPr sz="900" i="1" dirty="0"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4182" y="1798318"/>
            <a:ext cx="2209800" cy="3962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815">
              <a:lnSpc>
                <a:spcPct val="95825"/>
              </a:lnSpc>
              <a:spcBef>
                <a:spcPts val="484"/>
              </a:spcBef>
            </a:pPr>
            <a:r>
              <a:rPr sz="1400" b="1" spc="-4" dirty="0" smtClean="0">
                <a:latin typeface="+mj-lt"/>
                <a:cs typeface="Times New Roman"/>
              </a:rPr>
              <a:t>Μ</a:t>
            </a:r>
            <a:r>
              <a:rPr sz="1400" b="1" spc="4" dirty="0" smtClean="0">
                <a:latin typeface="+mj-lt"/>
                <a:cs typeface="Times New Roman"/>
              </a:rPr>
              <a:t>ΟΝ</a:t>
            </a:r>
            <a:r>
              <a:rPr sz="1400" b="1" spc="-9" dirty="0" smtClean="0">
                <a:latin typeface="+mj-lt"/>
                <a:cs typeface="Times New Roman"/>
              </a:rPr>
              <a:t>Τ</a:t>
            </a:r>
            <a:r>
              <a:rPr sz="1400" b="1" spc="-14" dirty="0" smtClean="0">
                <a:latin typeface="+mj-lt"/>
                <a:cs typeface="Times New Roman"/>
              </a:rPr>
              <a:t>Ε</a:t>
            </a:r>
            <a:r>
              <a:rPr sz="1400" b="1" spc="-39" dirty="0" smtClean="0">
                <a:latin typeface="+mj-lt"/>
                <a:cs typeface="Times New Roman"/>
              </a:rPr>
              <a:t>Λ</a:t>
            </a:r>
            <a:r>
              <a:rPr sz="1400" b="1" spc="0" dirty="0" smtClean="0">
                <a:latin typeface="+mj-lt"/>
                <a:cs typeface="Times New Roman"/>
              </a:rPr>
              <a:t>Ο</a:t>
            </a:r>
            <a:endParaRPr sz="1400" b="1" dirty="0">
              <a:latin typeface="+mj-lt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51200" y="1798318"/>
            <a:ext cx="1938781" cy="3962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2589">
              <a:lnSpc>
                <a:spcPct val="95825"/>
              </a:lnSpc>
              <a:spcBef>
                <a:spcPts val="484"/>
              </a:spcBef>
            </a:pPr>
            <a:r>
              <a:rPr sz="1400" b="1" spc="-8" dirty="0" smtClean="0">
                <a:latin typeface="+mj-lt"/>
                <a:cs typeface="Times New Roman"/>
              </a:rPr>
              <a:t>Τ</a:t>
            </a:r>
            <a:r>
              <a:rPr sz="1400" b="1" spc="0" dirty="0" smtClean="0">
                <a:latin typeface="+mj-lt"/>
                <a:cs typeface="Times New Roman"/>
              </a:rPr>
              <a:t>Υ</a:t>
            </a:r>
            <a:r>
              <a:rPr sz="1400" b="1" spc="16" dirty="0" smtClean="0">
                <a:latin typeface="+mj-lt"/>
                <a:cs typeface="Times New Roman"/>
              </a:rPr>
              <a:t>Π</a:t>
            </a:r>
            <a:r>
              <a:rPr sz="1400" b="1" spc="-8" dirty="0" smtClean="0">
                <a:latin typeface="+mj-lt"/>
                <a:cs typeface="Times New Roman"/>
              </a:rPr>
              <a:t>Ο</a:t>
            </a:r>
            <a:r>
              <a:rPr sz="1400" b="1" spc="0" dirty="0" smtClean="0">
                <a:latin typeface="+mj-lt"/>
                <a:cs typeface="Times New Roman"/>
              </a:rPr>
              <a:t>Σ</a:t>
            </a:r>
            <a:r>
              <a:rPr lang="en-US" sz="1400" b="1" spc="0" dirty="0" smtClean="0">
                <a:latin typeface="+mj-lt"/>
                <a:cs typeface="Times New Roman"/>
              </a:rPr>
              <a:t>:</a:t>
            </a:r>
            <a:r>
              <a:rPr sz="1400" spc="364" dirty="0" smtClean="0">
                <a:latin typeface="+mj-lt"/>
                <a:cs typeface="Times New Roman"/>
              </a:rPr>
              <a:t> </a:t>
            </a:r>
            <a:r>
              <a:rPr sz="1400" b="1" spc="-12" dirty="0" smtClean="0">
                <a:latin typeface="+mj-lt"/>
                <a:cs typeface="Times New Roman"/>
              </a:rPr>
              <a:t>E</a:t>
            </a:r>
            <a:r>
              <a:rPr sz="1400" b="1" spc="4" dirty="0" smtClean="0">
                <a:latin typeface="+mj-lt"/>
                <a:cs typeface="Times New Roman"/>
              </a:rPr>
              <a:t>N</a:t>
            </a:r>
            <a:r>
              <a:rPr sz="1400" b="1" spc="16" dirty="0" smtClean="0">
                <a:latin typeface="+mj-lt"/>
                <a:cs typeface="Times New Roman"/>
              </a:rPr>
              <a:t>D</a:t>
            </a:r>
            <a:r>
              <a:rPr sz="1400" b="1" spc="-4" dirty="0" smtClean="0">
                <a:latin typeface="+mj-lt"/>
                <a:cs typeface="Times New Roman"/>
              </a:rPr>
              <a:t>U</a:t>
            </a:r>
            <a:r>
              <a:rPr sz="1400" b="1" spc="-16" dirty="0" smtClean="0">
                <a:latin typeface="+mj-lt"/>
                <a:cs typeface="Times New Roman"/>
              </a:rPr>
              <a:t>R</a:t>
            </a:r>
            <a:r>
              <a:rPr sz="1400" b="1" spc="0" dirty="0" smtClean="0">
                <a:latin typeface="+mj-lt"/>
                <a:cs typeface="Times New Roman"/>
              </a:rPr>
              <a:t>O</a:t>
            </a:r>
            <a:r>
              <a:rPr sz="1400" b="1" spc="294" dirty="0" smtClean="0">
                <a:latin typeface="+mj-lt"/>
                <a:cs typeface="Times New Roman"/>
              </a:rPr>
              <a:t> </a:t>
            </a:r>
            <a:r>
              <a:rPr sz="1400" b="1" spc="4" dirty="0" smtClean="0">
                <a:latin typeface="+mj-lt"/>
                <a:cs typeface="Times New Roman"/>
              </a:rPr>
              <a:t>2</a:t>
            </a:r>
            <a:r>
              <a:rPr sz="1400" b="1" spc="0" dirty="0" smtClean="0">
                <a:latin typeface="+mj-lt"/>
                <a:cs typeface="Times New Roman"/>
              </a:rPr>
              <a:t>T</a:t>
            </a:r>
            <a:endParaRPr sz="1400" b="1" dirty="0">
              <a:latin typeface="+mj-lt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89981" y="1798318"/>
            <a:ext cx="1654302" cy="3962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9996">
              <a:lnSpc>
                <a:spcPct val="95825"/>
              </a:lnSpc>
              <a:spcBef>
                <a:spcPts val="484"/>
              </a:spcBef>
            </a:pPr>
            <a:r>
              <a:rPr sz="1400" b="1" spc="-8" dirty="0" smtClean="0">
                <a:latin typeface="+mj-lt"/>
                <a:cs typeface="Times New Roman"/>
              </a:rPr>
              <a:t>Τ</a:t>
            </a:r>
            <a:r>
              <a:rPr sz="1400" b="1" spc="4" dirty="0" smtClean="0">
                <a:latin typeface="+mj-lt"/>
                <a:cs typeface="Times New Roman"/>
              </a:rPr>
              <a:t>Ι</a:t>
            </a:r>
            <a:r>
              <a:rPr sz="1400" b="1" spc="-4" dirty="0" smtClean="0">
                <a:latin typeface="+mj-lt"/>
                <a:cs typeface="Times New Roman"/>
              </a:rPr>
              <a:t>Μ</a:t>
            </a:r>
            <a:r>
              <a:rPr sz="1400" b="1" spc="0" dirty="0" smtClean="0">
                <a:latin typeface="+mj-lt"/>
                <a:cs typeface="Times New Roman"/>
              </a:rPr>
              <a:t>Η</a:t>
            </a:r>
            <a:r>
              <a:rPr sz="1400" b="1" spc="33" dirty="0" smtClean="0">
                <a:latin typeface="+mj-lt"/>
                <a:cs typeface="Times New Roman"/>
              </a:rPr>
              <a:t> </a:t>
            </a:r>
            <a:r>
              <a:rPr sz="1400" b="1" spc="0" dirty="0" smtClean="0">
                <a:latin typeface="+mj-lt"/>
                <a:cs typeface="Times New Roman"/>
              </a:rPr>
              <a:t>€</a:t>
            </a:r>
            <a:r>
              <a:rPr sz="1400" b="1" spc="-20" dirty="0" smtClean="0">
                <a:latin typeface="+mj-lt"/>
                <a:cs typeface="Times New Roman"/>
              </a:rPr>
              <a:t> </a:t>
            </a:r>
            <a:r>
              <a:rPr sz="1400" b="1" spc="-4" dirty="0" smtClean="0">
                <a:latin typeface="+mj-lt"/>
                <a:cs typeface="Times New Roman"/>
              </a:rPr>
              <a:t>μ</a:t>
            </a:r>
            <a:r>
              <a:rPr sz="1400" b="1" spc="0" dirty="0" smtClean="0">
                <a:latin typeface="+mj-lt"/>
                <a:cs typeface="Times New Roman"/>
              </a:rPr>
              <a:t>ε</a:t>
            </a:r>
            <a:r>
              <a:rPr sz="1400" b="1" spc="86" dirty="0" smtClean="0">
                <a:latin typeface="+mj-lt"/>
                <a:cs typeface="Times New Roman"/>
              </a:rPr>
              <a:t> </a:t>
            </a:r>
            <a:r>
              <a:rPr sz="1400" b="1" spc="0" dirty="0" smtClean="0">
                <a:latin typeface="+mj-lt"/>
                <a:cs typeface="Times New Roman"/>
              </a:rPr>
              <a:t>ΦΠΑ</a:t>
            </a:r>
            <a:endParaRPr sz="1400" b="1" dirty="0">
              <a:latin typeface="+mj-lt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4182" y="2194558"/>
            <a:ext cx="4495799" cy="2537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42">
              <a:lnSpc>
                <a:spcPct val="95825"/>
              </a:lnSpc>
              <a:spcBef>
                <a:spcPts val="85"/>
              </a:spcBef>
            </a:pPr>
            <a:r>
              <a:rPr sz="1400" spc="-19" dirty="0" smtClean="0">
                <a:latin typeface="+mj-lt"/>
                <a:cs typeface="Times New Roman"/>
              </a:rPr>
              <a:t>E</a:t>
            </a:r>
            <a:r>
              <a:rPr sz="1400" spc="0" dirty="0" smtClean="0">
                <a:latin typeface="+mj-lt"/>
                <a:cs typeface="Times New Roman"/>
              </a:rPr>
              <a:t>C</a:t>
            </a:r>
            <a:r>
              <a:rPr sz="1400" spc="72" dirty="0" smtClean="0">
                <a:latin typeface="+mj-lt"/>
                <a:cs typeface="Times New Roman"/>
              </a:rPr>
              <a:t> </a:t>
            </a:r>
            <a:r>
              <a:rPr sz="1400" spc="4" dirty="0" smtClean="0">
                <a:latin typeface="+mj-lt"/>
                <a:cs typeface="Times New Roman"/>
              </a:rPr>
              <a:t>2</a:t>
            </a:r>
            <a:r>
              <a:rPr sz="1400" spc="-9" dirty="0" smtClean="0">
                <a:latin typeface="+mj-lt"/>
                <a:cs typeface="Times New Roman"/>
              </a:rPr>
              <a:t>0</a:t>
            </a:r>
            <a:r>
              <a:rPr sz="1400" spc="0" dirty="0" smtClean="0">
                <a:latin typeface="+mj-lt"/>
                <a:cs typeface="Times New Roman"/>
              </a:rPr>
              <a:t>0</a:t>
            </a:r>
            <a:r>
              <a:rPr sz="1400" spc="-25" dirty="0" smtClean="0">
                <a:latin typeface="+mj-lt"/>
                <a:cs typeface="Times New Roman"/>
              </a:rPr>
              <a:t> </a:t>
            </a:r>
            <a:r>
              <a:rPr sz="1400" spc="4" dirty="0" smtClean="0">
                <a:latin typeface="+mj-lt"/>
                <a:cs typeface="Times New Roman"/>
              </a:rPr>
              <a:t>2</a:t>
            </a:r>
            <a:r>
              <a:rPr sz="1400" spc="0" dirty="0" smtClean="0">
                <a:latin typeface="+mj-lt"/>
                <a:cs typeface="Times New Roman"/>
              </a:rPr>
              <a:t>T</a:t>
            </a:r>
            <a:r>
              <a:rPr sz="1400" spc="85" dirty="0" smtClean="0">
                <a:latin typeface="+mj-lt"/>
                <a:cs typeface="Times New Roman"/>
              </a:rPr>
              <a:t> </a:t>
            </a:r>
            <a:r>
              <a:rPr sz="1400" spc="-4" dirty="0" smtClean="0">
                <a:latin typeface="+mj-lt"/>
                <a:cs typeface="Times New Roman"/>
              </a:rPr>
              <a:t>R</a:t>
            </a:r>
            <a:r>
              <a:rPr sz="1400" spc="-8" dirty="0" smtClean="0">
                <a:latin typeface="+mj-lt"/>
                <a:cs typeface="Times New Roman"/>
              </a:rPr>
              <a:t>A</a:t>
            </a:r>
            <a:r>
              <a:rPr sz="1400" spc="-12" dirty="0" smtClean="0">
                <a:latin typeface="+mj-lt"/>
                <a:cs typeface="Times New Roman"/>
              </a:rPr>
              <a:t>C</a:t>
            </a:r>
            <a:r>
              <a:rPr sz="1400" spc="4" dirty="0" smtClean="0">
                <a:latin typeface="+mj-lt"/>
                <a:cs typeface="Times New Roman"/>
              </a:rPr>
              <a:t>IN</a:t>
            </a:r>
            <a:r>
              <a:rPr sz="1400" spc="0" dirty="0" smtClean="0">
                <a:latin typeface="+mj-lt"/>
                <a:cs typeface="Times New Roman"/>
              </a:rPr>
              <a:t>G</a:t>
            </a:r>
            <a:r>
              <a:rPr sz="1400" spc="-65" dirty="0" smtClean="0">
                <a:latin typeface="+mj-lt"/>
                <a:cs typeface="Times New Roman"/>
              </a:rPr>
              <a:t> </a:t>
            </a:r>
            <a:r>
              <a:rPr sz="1400" spc="-4" dirty="0" smtClean="0">
                <a:solidFill>
                  <a:srgbClr val="BF0000"/>
                </a:solidFill>
                <a:latin typeface="+mj-lt"/>
                <a:cs typeface="Times New Roman"/>
              </a:rPr>
              <a:t>μ</a:t>
            </a:r>
            <a:r>
              <a:rPr sz="1400" spc="0" dirty="0" smtClean="0">
                <a:solidFill>
                  <a:srgbClr val="BF0000"/>
                </a:solidFill>
                <a:latin typeface="+mj-lt"/>
                <a:cs typeface="Times New Roman"/>
              </a:rPr>
              <a:t>ε</a:t>
            </a:r>
            <a:r>
              <a:rPr sz="1400" spc="57" dirty="0" smtClean="0">
                <a:solidFill>
                  <a:srgbClr val="BF0000"/>
                </a:solidFill>
                <a:latin typeface="+mj-lt"/>
                <a:cs typeface="Times New Roman"/>
              </a:rPr>
              <a:t> </a:t>
            </a:r>
            <a:r>
              <a:rPr sz="1400" spc="-4" dirty="0" smtClean="0">
                <a:solidFill>
                  <a:srgbClr val="BF0000"/>
                </a:solidFill>
                <a:latin typeface="+mj-lt"/>
                <a:cs typeface="Times New Roman"/>
              </a:rPr>
              <a:t>μ</a:t>
            </a:r>
            <a:r>
              <a:rPr sz="1400" spc="4" dirty="0" smtClean="0">
                <a:solidFill>
                  <a:srgbClr val="BF0000"/>
                </a:solidFill>
                <a:latin typeface="+mj-lt"/>
                <a:cs typeface="Times New Roman"/>
              </a:rPr>
              <a:t>ί</a:t>
            </a:r>
            <a:r>
              <a:rPr sz="1400" spc="-39" dirty="0" smtClean="0">
                <a:solidFill>
                  <a:srgbClr val="BF0000"/>
                </a:solidFill>
                <a:latin typeface="+mj-lt"/>
                <a:cs typeface="Times New Roman"/>
              </a:rPr>
              <a:t>ζ</a:t>
            </a:r>
            <a:r>
              <a:rPr sz="1400" spc="0" dirty="0" smtClean="0">
                <a:solidFill>
                  <a:srgbClr val="BF0000"/>
                </a:solidFill>
                <a:latin typeface="+mj-lt"/>
                <a:cs typeface="Times New Roman"/>
              </a:rPr>
              <a:t>α*</a:t>
            </a:r>
            <a:endParaRPr sz="1400" dirty="0">
              <a:latin typeface="+mj-lt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89981" y="2194558"/>
            <a:ext cx="1654302" cy="2537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68477" marR="568697" algn="ctr">
              <a:lnSpc>
                <a:spcPct val="95825"/>
              </a:lnSpc>
              <a:spcBef>
                <a:spcPts val="85"/>
              </a:spcBef>
            </a:pPr>
            <a:r>
              <a:rPr lang="en-US" sz="1400" spc="4" dirty="0" smtClean="0">
                <a:solidFill>
                  <a:srgbClr val="BF0000"/>
                </a:solidFill>
                <a:latin typeface="+mj-lt"/>
                <a:cs typeface="Times New Roman"/>
              </a:rPr>
              <a:t>8,550</a:t>
            </a:r>
            <a:endParaRPr sz="1400" dirty="0">
              <a:latin typeface="+mj-lt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4182" y="2448304"/>
            <a:ext cx="4495799" cy="2545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42">
              <a:lnSpc>
                <a:spcPct val="95825"/>
              </a:lnSpc>
              <a:spcBef>
                <a:spcPts val="75"/>
              </a:spcBef>
            </a:pPr>
            <a:r>
              <a:rPr sz="1400" spc="-19" dirty="0" smtClean="0">
                <a:latin typeface="+mj-lt"/>
                <a:cs typeface="Times New Roman"/>
              </a:rPr>
              <a:t>E</a:t>
            </a:r>
            <a:r>
              <a:rPr sz="1400" spc="0" dirty="0" smtClean="0">
                <a:latin typeface="+mj-lt"/>
                <a:cs typeface="Times New Roman"/>
              </a:rPr>
              <a:t>C</a:t>
            </a:r>
            <a:r>
              <a:rPr sz="1400" spc="72" dirty="0" smtClean="0">
                <a:latin typeface="+mj-lt"/>
                <a:cs typeface="Times New Roman"/>
              </a:rPr>
              <a:t> </a:t>
            </a:r>
            <a:r>
              <a:rPr sz="1400" spc="4" dirty="0" smtClean="0">
                <a:latin typeface="+mj-lt"/>
                <a:cs typeface="Times New Roman"/>
              </a:rPr>
              <a:t>2</a:t>
            </a:r>
            <a:r>
              <a:rPr sz="1400" spc="-9" dirty="0" smtClean="0">
                <a:latin typeface="+mj-lt"/>
                <a:cs typeface="Times New Roman"/>
              </a:rPr>
              <a:t>0</a:t>
            </a:r>
            <a:r>
              <a:rPr sz="1400" spc="0" dirty="0" smtClean="0">
                <a:latin typeface="+mj-lt"/>
                <a:cs typeface="Times New Roman"/>
              </a:rPr>
              <a:t>0</a:t>
            </a:r>
            <a:r>
              <a:rPr sz="1400" spc="-25" dirty="0" smtClean="0">
                <a:latin typeface="+mj-lt"/>
                <a:cs typeface="Times New Roman"/>
              </a:rPr>
              <a:t> </a:t>
            </a:r>
            <a:r>
              <a:rPr sz="1400" spc="4" dirty="0" smtClean="0">
                <a:latin typeface="+mj-lt"/>
                <a:cs typeface="Times New Roman"/>
              </a:rPr>
              <a:t>2</a:t>
            </a:r>
            <a:r>
              <a:rPr sz="1400" spc="0" dirty="0" smtClean="0">
                <a:latin typeface="+mj-lt"/>
                <a:cs typeface="Times New Roman"/>
              </a:rPr>
              <a:t>T</a:t>
            </a:r>
            <a:r>
              <a:rPr sz="1400" spc="106" dirty="0" smtClean="0">
                <a:latin typeface="+mj-lt"/>
                <a:cs typeface="Times New Roman"/>
              </a:rPr>
              <a:t> </a:t>
            </a:r>
            <a:r>
              <a:rPr sz="1400" spc="-4" dirty="0" smtClean="0">
                <a:latin typeface="+mj-lt"/>
                <a:cs typeface="Times New Roman"/>
              </a:rPr>
              <a:t>R</a:t>
            </a:r>
            <a:r>
              <a:rPr sz="1400" spc="-8" dirty="0" smtClean="0">
                <a:latin typeface="+mj-lt"/>
                <a:cs typeface="Times New Roman"/>
              </a:rPr>
              <a:t>A</a:t>
            </a:r>
            <a:r>
              <a:rPr sz="1400" spc="-12" dirty="0" smtClean="0">
                <a:latin typeface="+mj-lt"/>
                <a:cs typeface="Times New Roman"/>
              </a:rPr>
              <a:t>C</a:t>
            </a:r>
            <a:r>
              <a:rPr sz="1400" spc="4" dirty="0" smtClean="0">
                <a:latin typeface="+mj-lt"/>
                <a:cs typeface="Times New Roman"/>
              </a:rPr>
              <a:t>IN</a:t>
            </a:r>
            <a:r>
              <a:rPr sz="1400" spc="0" dirty="0" smtClean="0">
                <a:latin typeface="+mj-lt"/>
                <a:cs typeface="Times New Roman"/>
              </a:rPr>
              <a:t>G</a:t>
            </a:r>
            <a:r>
              <a:rPr sz="1400" spc="9" dirty="0" smtClean="0">
                <a:latin typeface="+mj-lt"/>
                <a:cs typeface="Times New Roman"/>
              </a:rPr>
              <a:t> </a:t>
            </a:r>
            <a:r>
              <a:rPr sz="1400" spc="-12" dirty="0" smtClean="0">
                <a:latin typeface="+mj-lt"/>
                <a:cs typeface="Times New Roman"/>
              </a:rPr>
              <a:t>C</a:t>
            </a:r>
            <a:r>
              <a:rPr sz="1400" spc="-4" dirty="0" smtClean="0">
                <a:latin typeface="+mj-lt"/>
                <a:cs typeface="Times New Roman"/>
              </a:rPr>
              <a:t>R</a:t>
            </a:r>
            <a:r>
              <a:rPr sz="1400" spc="4" dirty="0" smtClean="0">
                <a:latin typeface="+mj-lt"/>
                <a:cs typeface="Times New Roman"/>
              </a:rPr>
              <a:t>O</a:t>
            </a:r>
            <a:r>
              <a:rPr sz="1400" spc="-4" dirty="0" smtClean="0">
                <a:latin typeface="+mj-lt"/>
                <a:cs typeface="Times New Roman"/>
              </a:rPr>
              <a:t>S</a:t>
            </a:r>
            <a:r>
              <a:rPr sz="1400" spc="0" dirty="0" smtClean="0">
                <a:latin typeface="+mj-lt"/>
                <a:cs typeface="Times New Roman"/>
              </a:rPr>
              <a:t>S</a:t>
            </a:r>
            <a:r>
              <a:rPr sz="1400" spc="37" dirty="0" smtClean="0">
                <a:latin typeface="+mj-lt"/>
                <a:cs typeface="Times New Roman"/>
              </a:rPr>
              <a:t> </a:t>
            </a:r>
            <a:r>
              <a:rPr sz="1400" spc="-12" dirty="0" smtClean="0">
                <a:latin typeface="+mj-lt"/>
                <a:cs typeface="Times New Roman"/>
              </a:rPr>
              <a:t>C</a:t>
            </a:r>
            <a:r>
              <a:rPr sz="1400" spc="4" dirty="0" smtClean="0">
                <a:latin typeface="+mj-lt"/>
                <a:cs typeface="Times New Roman"/>
              </a:rPr>
              <a:t>O</a:t>
            </a:r>
            <a:r>
              <a:rPr sz="1400" spc="-4" dirty="0" smtClean="0">
                <a:latin typeface="+mj-lt"/>
                <a:cs typeface="Times New Roman"/>
              </a:rPr>
              <a:t>U</a:t>
            </a:r>
            <a:r>
              <a:rPr sz="1400" spc="16" dirty="0" smtClean="0">
                <a:latin typeface="+mj-lt"/>
                <a:cs typeface="Times New Roman"/>
              </a:rPr>
              <a:t>N</a:t>
            </a:r>
            <a:r>
              <a:rPr sz="1400" spc="-8" dirty="0" smtClean="0">
                <a:latin typeface="+mj-lt"/>
                <a:cs typeface="Times New Roman"/>
              </a:rPr>
              <a:t>T</a:t>
            </a:r>
            <a:r>
              <a:rPr sz="1400" spc="-16" dirty="0" smtClean="0">
                <a:latin typeface="+mj-lt"/>
                <a:cs typeface="Times New Roman"/>
              </a:rPr>
              <a:t>R</a:t>
            </a:r>
            <a:r>
              <a:rPr sz="1400" spc="0" dirty="0" smtClean="0">
                <a:latin typeface="+mj-lt"/>
                <a:cs typeface="Times New Roman"/>
              </a:rPr>
              <a:t>Y</a:t>
            </a:r>
            <a:r>
              <a:rPr sz="1400" spc="-35" dirty="0" smtClean="0">
                <a:latin typeface="+mj-lt"/>
                <a:cs typeface="Times New Roman"/>
              </a:rPr>
              <a:t> </a:t>
            </a:r>
            <a:r>
              <a:rPr sz="1400" spc="-4" dirty="0" smtClean="0">
                <a:solidFill>
                  <a:srgbClr val="BF0000"/>
                </a:solidFill>
                <a:latin typeface="+mj-lt"/>
                <a:cs typeface="Times New Roman"/>
              </a:rPr>
              <a:t>μ</a:t>
            </a:r>
            <a:r>
              <a:rPr sz="1400" spc="0" dirty="0" smtClean="0">
                <a:solidFill>
                  <a:srgbClr val="BF0000"/>
                </a:solidFill>
                <a:latin typeface="+mj-lt"/>
                <a:cs typeface="Times New Roman"/>
              </a:rPr>
              <a:t>ε</a:t>
            </a:r>
            <a:r>
              <a:rPr sz="1400" spc="57" dirty="0" smtClean="0">
                <a:solidFill>
                  <a:srgbClr val="BF0000"/>
                </a:solidFill>
                <a:latin typeface="+mj-lt"/>
                <a:cs typeface="Times New Roman"/>
              </a:rPr>
              <a:t> </a:t>
            </a:r>
            <a:r>
              <a:rPr sz="1400" spc="-4" dirty="0" smtClean="0">
                <a:solidFill>
                  <a:srgbClr val="BF0000"/>
                </a:solidFill>
                <a:latin typeface="+mj-lt"/>
                <a:cs typeface="Times New Roman"/>
              </a:rPr>
              <a:t>μ</a:t>
            </a:r>
            <a:r>
              <a:rPr sz="1400" spc="4" dirty="0" smtClean="0">
                <a:solidFill>
                  <a:srgbClr val="BF0000"/>
                </a:solidFill>
                <a:latin typeface="+mj-lt"/>
                <a:cs typeface="Times New Roman"/>
              </a:rPr>
              <a:t>ί</a:t>
            </a:r>
            <a:r>
              <a:rPr sz="1400" spc="-39" dirty="0" smtClean="0">
                <a:solidFill>
                  <a:srgbClr val="BF0000"/>
                </a:solidFill>
                <a:latin typeface="+mj-lt"/>
                <a:cs typeface="Times New Roman"/>
              </a:rPr>
              <a:t>ζ</a:t>
            </a:r>
            <a:r>
              <a:rPr sz="1400" spc="0" dirty="0" smtClean="0">
                <a:solidFill>
                  <a:srgbClr val="BF0000"/>
                </a:solidFill>
                <a:latin typeface="+mj-lt"/>
                <a:cs typeface="Times New Roman"/>
              </a:rPr>
              <a:t>α</a:t>
            </a:r>
            <a:r>
              <a:rPr sz="1400" spc="4" dirty="0" smtClean="0">
                <a:solidFill>
                  <a:srgbClr val="BF0000"/>
                </a:solidFill>
                <a:latin typeface="+mj-lt"/>
                <a:cs typeface="Times New Roman"/>
              </a:rPr>
              <a:t>*</a:t>
            </a:r>
            <a:r>
              <a:rPr sz="1400" spc="0" dirty="0" smtClean="0">
                <a:solidFill>
                  <a:srgbClr val="BF0000"/>
                </a:solidFill>
                <a:latin typeface="+mj-lt"/>
                <a:cs typeface="Times New Roman"/>
              </a:rPr>
              <a:t>*</a:t>
            </a:r>
            <a:endParaRPr sz="1400" dirty="0">
              <a:latin typeface="+mj-lt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89981" y="2448304"/>
            <a:ext cx="1654302" cy="2545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69122" marR="568052" algn="ctr">
              <a:lnSpc>
                <a:spcPct val="95825"/>
              </a:lnSpc>
              <a:spcBef>
                <a:spcPts val="75"/>
              </a:spcBef>
            </a:pPr>
            <a:r>
              <a:rPr lang="en-US" sz="1400" spc="-9" dirty="0" smtClean="0">
                <a:solidFill>
                  <a:srgbClr val="BF0000"/>
                </a:solidFill>
                <a:latin typeface="+mj-lt"/>
                <a:cs typeface="Times New Roman"/>
              </a:rPr>
              <a:t>8,400</a:t>
            </a:r>
            <a:endParaRPr sz="1400" dirty="0">
              <a:latin typeface="+mj-lt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4182" y="2702812"/>
            <a:ext cx="4495799" cy="2537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42">
              <a:lnSpc>
                <a:spcPct val="95825"/>
              </a:lnSpc>
              <a:spcBef>
                <a:spcPts val="75"/>
              </a:spcBef>
            </a:pPr>
            <a:r>
              <a:rPr sz="1400" spc="-19" dirty="0" smtClean="0">
                <a:latin typeface="+mj-lt"/>
                <a:cs typeface="Times New Roman"/>
              </a:rPr>
              <a:t>E</a:t>
            </a:r>
            <a:r>
              <a:rPr sz="1400" spc="0" dirty="0" smtClean="0">
                <a:latin typeface="+mj-lt"/>
                <a:cs typeface="Times New Roman"/>
              </a:rPr>
              <a:t>C</a:t>
            </a:r>
            <a:r>
              <a:rPr sz="1400" spc="72" dirty="0" smtClean="0">
                <a:latin typeface="+mj-lt"/>
                <a:cs typeface="Times New Roman"/>
              </a:rPr>
              <a:t> </a:t>
            </a:r>
            <a:r>
              <a:rPr sz="1400" spc="4" dirty="0" smtClean="0">
                <a:latin typeface="+mj-lt"/>
                <a:cs typeface="Times New Roman"/>
              </a:rPr>
              <a:t>2</a:t>
            </a:r>
            <a:r>
              <a:rPr sz="1400" spc="-9" dirty="0" smtClean="0">
                <a:latin typeface="+mj-lt"/>
                <a:cs typeface="Times New Roman"/>
              </a:rPr>
              <a:t>5</a:t>
            </a:r>
            <a:r>
              <a:rPr sz="1400" spc="0" dirty="0" smtClean="0">
                <a:latin typeface="+mj-lt"/>
                <a:cs typeface="Times New Roman"/>
              </a:rPr>
              <a:t>0</a:t>
            </a:r>
            <a:r>
              <a:rPr sz="1400" spc="-25" dirty="0" smtClean="0">
                <a:latin typeface="+mj-lt"/>
                <a:cs typeface="Times New Roman"/>
              </a:rPr>
              <a:t> </a:t>
            </a:r>
            <a:r>
              <a:rPr sz="1400" spc="4" dirty="0" smtClean="0">
                <a:latin typeface="+mj-lt"/>
                <a:cs typeface="Times New Roman"/>
              </a:rPr>
              <a:t>2</a:t>
            </a:r>
            <a:r>
              <a:rPr sz="1400" spc="0" dirty="0" smtClean="0">
                <a:latin typeface="+mj-lt"/>
                <a:cs typeface="Times New Roman"/>
              </a:rPr>
              <a:t>T</a:t>
            </a:r>
            <a:r>
              <a:rPr sz="1400" spc="85" dirty="0" smtClean="0">
                <a:latin typeface="+mj-lt"/>
                <a:cs typeface="Times New Roman"/>
              </a:rPr>
              <a:t> </a:t>
            </a:r>
            <a:r>
              <a:rPr sz="1400" spc="-4" dirty="0" smtClean="0">
                <a:latin typeface="+mj-lt"/>
                <a:cs typeface="Times New Roman"/>
              </a:rPr>
              <a:t>R</a:t>
            </a:r>
            <a:r>
              <a:rPr sz="1400" spc="-8" dirty="0" smtClean="0">
                <a:latin typeface="+mj-lt"/>
                <a:cs typeface="Times New Roman"/>
              </a:rPr>
              <a:t>A</a:t>
            </a:r>
            <a:r>
              <a:rPr sz="1400" spc="-12" dirty="0" smtClean="0">
                <a:latin typeface="+mj-lt"/>
                <a:cs typeface="Times New Roman"/>
              </a:rPr>
              <a:t>C</a:t>
            </a:r>
            <a:r>
              <a:rPr sz="1400" spc="4" dirty="0" smtClean="0">
                <a:latin typeface="+mj-lt"/>
                <a:cs typeface="Times New Roman"/>
              </a:rPr>
              <a:t>IN</a:t>
            </a:r>
            <a:r>
              <a:rPr sz="1400" spc="0" dirty="0" smtClean="0">
                <a:latin typeface="+mj-lt"/>
                <a:cs typeface="Times New Roman"/>
              </a:rPr>
              <a:t>G</a:t>
            </a:r>
            <a:r>
              <a:rPr sz="1400" spc="-65" dirty="0" smtClean="0">
                <a:latin typeface="+mj-lt"/>
                <a:cs typeface="Times New Roman"/>
              </a:rPr>
              <a:t> </a:t>
            </a:r>
            <a:r>
              <a:rPr sz="1400" spc="-4" dirty="0" smtClean="0">
                <a:solidFill>
                  <a:srgbClr val="BF0000"/>
                </a:solidFill>
                <a:latin typeface="+mj-lt"/>
                <a:cs typeface="Times New Roman"/>
              </a:rPr>
              <a:t>μ</a:t>
            </a:r>
            <a:r>
              <a:rPr sz="1400" spc="0" dirty="0" smtClean="0">
                <a:solidFill>
                  <a:srgbClr val="BF0000"/>
                </a:solidFill>
                <a:latin typeface="+mj-lt"/>
                <a:cs typeface="Times New Roman"/>
              </a:rPr>
              <a:t>ε</a:t>
            </a:r>
            <a:r>
              <a:rPr sz="1400" spc="57" dirty="0" smtClean="0">
                <a:solidFill>
                  <a:srgbClr val="BF0000"/>
                </a:solidFill>
                <a:latin typeface="+mj-lt"/>
                <a:cs typeface="Times New Roman"/>
              </a:rPr>
              <a:t> </a:t>
            </a:r>
            <a:r>
              <a:rPr sz="1400" spc="-4" dirty="0" smtClean="0">
                <a:solidFill>
                  <a:srgbClr val="BF0000"/>
                </a:solidFill>
                <a:latin typeface="+mj-lt"/>
                <a:cs typeface="Times New Roman"/>
              </a:rPr>
              <a:t>μ</a:t>
            </a:r>
            <a:r>
              <a:rPr sz="1400" spc="4" dirty="0" smtClean="0">
                <a:solidFill>
                  <a:srgbClr val="BF0000"/>
                </a:solidFill>
                <a:latin typeface="+mj-lt"/>
                <a:cs typeface="Times New Roman"/>
              </a:rPr>
              <a:t>ί</a:t>
            </a:r>
            <a:r>
              <a:rPr sz="1400" spc="-39" dirty="0" smtClean="0">
                <a:solidFill>
                  <a:srgbClr val="BF0000"/>
                </a:solidFill>
                <a:latin typeface="+mj-lt"/>
                <a:cs typeface="Times New Roman"/>
              </a:rPr>
              <a:t>ζ</a:t>
            </a:r>
            <a:r>
              <a:rPr sz="1400" spc="0" dirty="0" smtClean="0">
                <a:solidFill>
                  <a:srgbClr val="BF0000"/>
                </a:solidFill>
                <a:latin typeface="+mj-lt"/>
                <a:cs typeface="Times New Roman"/>
              </a:rPr>
              <a:t>α*</a:t>
            </a:r>
            <a:endParaRPr sz="1400">
              <a:latin typeface="+mj-lt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89981" y="2702812"/>
            <a:ext cx="1654302" cy="2537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68477" marR="568697" algn="ctr">
              <a:lnSpc>
                <a:spcPct val="95825"/>
              </a:lnSpc>
              <a:spcBef>
                <a:spcPts val="75"/>
              </a:spcBef>
            </a:pPr>
            <a:r>
              <a:rPr lang="en-US" sz="1400" spc="4" dirty="0" smtClean="0">
                <a:solidFill>
                  <a:srgbClr val="BF0000"/>
                </a:solidFill>
                <a:latin typeface="+mj-lt"/>
                <a:cs typeface="Times New Roman"/>
              </a:rPr>
              <a:t>8,600</a:t>
            </a:r>
            <a:endParaRPr sz="1400" dirty="0">
              <a:latin typeface="+mj-lt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4182" y="2956558"/>
            <a:ext cx="4495799" cy="2537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42">
              <a:lnSpc>
                <a:spcPct val="95825"/>
              </a:lnSpc>
              <a:spcBef>
                <a:spcPts val="80"/>
              </a:spcBef>
            </a:pPr>
            <a:r>
              <a:rPr sz="1400" spc="-19" dirty="0" smtClean="0">
                <a:latin typeface="+mj-lt"/>
                <a:cs typeface="Times New Roman"/>
              </a:rPr>
              <a:t>E</a:t>
            </a:r>
            <a:r>
              <a:rPr sz="1400" spc="0" dirty="0" smtClean="0">
                <a:latin typeface="+mj-lt"/>
                <a:cs typeface="Times New Roman"/>
              </a:rPr>
              <a:t>C</a:t>
            </a:r>
            <a:r>
              <a:rPr sz="1400" spc="72" dirty="0" smtClean="0">
                <a:latin typeface="+mj-lt"/>
                <a:cs typeface="Times New Roman"/>
              </a:rPr>
              <a:t> </a:t>
            </a:r>
            <a:r>
              <a:rPr sz="1400" spc="4" dirty="0" smtClean="0">
                <a:latin typeface="+mj-lt"/>
                <a:cs typeface="Times New Roman"/>
              </a:rPr>
              <a:t>2</a:t>
            </a:r>
            <a:r>
              <a:rPr sz="1400" spc="-9" dirty="0" smtClean="0">
                <a:latin typeface="+mj-lt"/>
                <a:cs typeface="Times New Roman"/>
              </a:rPr>
              <a:t>5</a:t>
            </a:r>
            <a:r>
              <a:rPr sz="1400" spc="0" dirty="0" smtClean="0">
                <a:latin typeface="+mj-lt"/>
                <a:cs typeface="Times New Roman"/>
              </a:rPr>
              <a:t>0</a:t>
            </a:r>
            <a:r>
              <a:rPr sz="1400" spc="-25" dirty="0" smtClean="0">
                <a:latin typeface="+mj-lt"/>
                <a:cs typeface="Times New Roman"/>
              </a:rPr>
              <a:t> </a:t>
            </a:r>
            <a:r>
              <a:rPr sz="1400" spc="4" dirty="0" smtClean="0">
                <a:latin typeface="+mj-lt"/>
                <a:cs typeface="Times New Roman"/>
              </a:rPr>
              <a:t>2</a:t>
            </a:r>
            <a:r>
              <a:rPr sz="1400" spc="0" dirty="0" smtClean="0">
                <a:latin typeface="+mj-lt"/>
                <a:cs typeface="Times New Roman"/>
              </a:rPr>
              <a:t>T</a:t>
            </a:r>
            <a:r>
              <a:rPr sz="1400" spc="106" dirty="0" smtClean="0">
                <a:latin typeface="+mj-lt"/>
                <a:cs typeface="Times New Roman"/>
              </a:rPr>
              <a:t> </a:t>
            </a:r>
            <a:r>
              <a:rPr sz="1400" spc="-4" dirty="0" smtClean="0">
                <a:latin typeface="+mj-lt"/>
                <a:cs typeface="Times New Roman"/>
              </a:rPr>
              <a:t>R</a:t>
            </a:r>
            <a:r>
              <a:rPr sz="1400" spc="-8" dirty="0" smtClean="0">
                <a:latin typeface="+mj-lt"/>
                <a:cs typeface="Times New Roman"/>
              </a:rPr>
              <a:t>A</a:t>
            </a:r>
            <a:r>
              <a:rPr sz="1400" spc="-12" dirty="0" smtClean="0">
                <a:latin typeface="+mj-lt"/>
                <a:cs typeface="Times New Roman"/>
              </a:rPr>
              <a:t>C</a:t>
            </a:r>
            <a:r>
              <a:rPr sz="1400" spc="4" dirty="0" smtClean="0">
                <a:latin typeface="+mj-lt"/>
                <a:cs typeface="Times New Roman"/>
              </a:rPr>
              <a:t>IN</a:t>
            </a:r>
            <a:r>
              <a:rPr sz="1400" spc="0" dirty="0" smtClean="0">
                <a:latin typeface="+mj-lt"/>
                <a:cs typeface="Times New Roman"/>
              </a:rPr>
              <a:t>G</a:t>
            </a:r>
            <a:r>
              <a:rPr sz="1400" spc="9" dirty="0" smtClean="0">
                <a:latin typeface="+mj-lt"/>
                <a:cs typeface="Times New Roman"/>
              </a:rPr>
              <a:t> </a:t>
            </a:r>
            <a:r>
              <a:rPr sz="1400" spc="-12" dirty="0" smtClean="0">
                <a:latin typeface="+mj-lt"/>
                <a:cs typeface="Times New Roman"/>
              </a:rPr>
              <a:t>C</a:t>
            </a:r>
            <a:r>
              <a:rPr sz="1400" spc="-4" dirty="0" smtClean="0">
                <a:latin typeface="+mj-lt"/>
                <a:cs typeface="Times New Roman"/>
              </a:rPr>
              <a:t>R</a:t>
            </a:r>
            <a:r>
              <a:rPr sz="1400" spc="4" dirty="0" smtClean="0">
                <a:latin typeface="+mj-lt"/>
                <a:cs typeface="Times New Roman"/>
              </a:rPr>
              <a:t>O</a:t>
            </a:r>
            <a:r>
              <a:rPr sz="1400" spc="-4" dirty="0" smtClean="0">
                <a:latin typeface="+mj-lt"/>
                <a:cs typeface="Times New Roman"/>
              </a:rPr>
              <a:t>S</a:t>
            </a:r>
            <a:r>
              <a:rPr sz="1400" spc="0" dirty="0" smtClean="0">
                <a:latin typeface="+mj-lt"/>
                <a:cs typeface="Times New Roman"/>
              </a:rPr>
              <a:t>S</a:t>
            </a:r>
            <a:r>
              <a:rPr sz="1400" spc="37" dirty="0" smtClean="0">
                <a:latin typeface="+mj-lt"/>
                <a:cs typeface="Times New Roman"/>
              </a:rPr>
              <a:t> </a:t>
            </a:r>
            <a:r>
              <a:rPr sz="1400" spc="-12" dirty="0" smtClean="0">
                <a:latin typeface="+mj-lt"/>
                <a:cs typeface="Times New Roman"/>
              </a:rPr>
              <a:t>C</a:t>
            </a:r>
            <a:r>
              <a:rPr sz="1400" spc="4" dirty="0" smtClean="0">
                <a:latin typeface="+mj-lt"/>
                <a:cs typeface="Times New Roman"/>
              </a:rPr>
              <a:t>O</a:t>
            </a:r>
            <a:r>
              <a:rPr sz="1400" spc="-4" dirty="0" smtClean="0">
                <a:latin typeface="+mj-lt"/>
                <a:cs typeface="Times New Roman"/>
              </a:rPr>
              <a:t>U</a:t>
            </a:r>
            <a:r>
              <a:rPr sz="1400" spc="16" dirty="0" smtClean="0">
                <a:latin typeface="+mj-lt"/>
                <a:cs typeface="Times New Roman"/>
              </a:rPr>
              <a:t>N</a:t>
            </a:r>
            <a:r>
              <a:rPr sz="1400" spc="-8" dirty="0" smtClean="0">
                <a:latin typeface="+mj-lt"/>
                <a:cs typeface="Times New Roman"/>
              </a:rPr>
              <a:t>T</a:t>
            </a:r>
            <a:r>
              <a:rPr sz="1400" spc="-16" dirty="0" smtClean="0">
                <a:latin typeface="+mj-lt"/>
                <a:cs typeface="Times New Roman"/>
              </a:rPr>
              <a:t>R</a:t>
            </a:r>
            <a:r>
              <a:rPr sz="1400" spc="0" dirty="0" smtClean="0">
                <a:latin typeface="+mj-lt"/>
                <a:cs typeface="Times New Roman"/>
              </a:rPr>
              <a:t>Y</a:t>
            </a:r>
            <a:r>
              <a:rPr sz="1400" spc="-35" dirty="0" smtClean="0">
                <a:latin typeface="+mj-lt"/>
                <a:cs typeface="Times New Roman"/>
              </a:rPr>
              <a:t> </a:t>
            </a:r>
            <a:r>
              <a:rPr sz="1400" spc="-4" dirty="0" smtClean="0">
                <a:solidFill>
                  <a:srgbClr val="BF0000"/>
                </a:solidFill>
                <a:latin typeface="+mj-lt"/>
                <a:cs typeface="Times New Roman"/>
              </a:rPr>
              <a:t>μ</a:t>
            </a:r>
            <a:r>
              <a:rPr sz="1400" spc="0" dirty="0" smtClean="0">
                <a:solidFill>
                  <a:srgbClr val="BF0000"/>
                </a:solidFill>
                <a:latin typeface="+mj-lt"/>
                <a:cs typeface="Times New Roman"/>
              </a:rPr>
              <a:t>ε</a:t>
            </a:r>
            <a:r>
              <a:rPr sz="1400" spc="57" dirty="0" smtClean="0">
                <a:solidFill>
                  <a:srgbClr val="BF0000"/>
                </a:solidFill>
                <a:latin typeface="+mj-lt"/>
                <a:cs typeface="Times New Roman"/>
              </a:rPr>
              <a:t> </a:t>
            </a:r>
            <a:r>
              <a:rPr sz="1400" spc="-4" dirty="0" smtClean="0">
                <a:solidFill>
                  <a:srgbClr val="BF0000"/>
                </a:solidFill>
                <a:latin typeface="+mj-lt"/>
                <a:cs typeface="Times New Roman"/>
              </a:rPr>
              <a:t>μ</a:t>
            </a:r>
            <a:r>
              <a:rPr sz="1400" spc="4" dirty="0" smtClean="0">
                <a:solidFill>
                  <a:srgbClr val="BF0000"/>
                </a:solidFill>
                <a:latin typeface="+mj-lt"/>
                <a:cs typeface="Times New Roman"/>
              </a:rPr>
              <a:t>ί</a:t>
            </a:r>
            <a:r>
              <a:rPr sz="1400" spc="-39" dirty="0" smtClean="0">
                <a:solidFill>
                  <a:srgbClr val="BF0000"/>
                </a:solidFill>
                <a:latin typeface="+mj-lt"/>
                <a:cs typeface="Times New Roman"/>
              </a:rPr>
              <a:t>ζ</a:t>
            </a:r>
            <a:r>
              <a:rPr sz="1400" spc="0" dirty="0" smtClean="0">
                <a:solidFill>
                  <a:srgbClr val="BF0000"/>
                </a:solidFill>
                <a:latin typeface="+mj-lt"/>
                <a:cs typeface="Times New Roman"/>
              </a:rPr>
              <a:t>α</a:t>
            </a:r>
            <a:r>
              <a:rPr sz="1400" spc="4" dirty="0" smtClean="0">
                <a:solidFill>
                  <a:srgbClr val="BF0000"/>
                </a:solidFill>
                <a:latin typeface="+mj-lt"/>
                <a:cs typeface="Times New Roman"/>
              </a:rPr>
              <a:t>*</a:t>
            </a:r>
            <a:r>
              <a:rPr sz="1400" spc="0" dirty="0" smtClean="0">
                <a:solidFill>
                  <a:srgbClr val="BF0000"/>
                </a:solidFill>
                <a:latin typeface="+mj-lt"/>
                <a:cs typeface="Times New Roman"/>
              </a:rPr>
              <a:t>*</a:t>
            </a:r>
            <a:endParaRPr sz="1400">
              <a:latin typeface="+mj-lt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89981" y="2956558"/>
            <a:ext cx="1654302" cy="2537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69122" marR="568052" algn="ctr">
              <a:lnSpc>
                <a:spcPct val="95825"/>
              </a:lnSpc>
              <a:spcBef>
                <a:spcPts val="80"/>
              </a:spcBef>
            </a:pPr>
            <a:r>
              <a:rPr lang="en-US" sz="1400" spc="-9" dirty="0" smtClean="0">
                <a:solidFill>
                  <a:srgbClr val="BF0000"/>
                </a:solidFill>
                <a:latin typeface="+mj-lt"/>
                <a:cs typeface="Times New Roman"/>
              </a:rPr>
              <a:t>8,450</a:t>
            </a:r>
            <a:endParaRPr sz="1400" dirty="0">
              <a:latin typeface="+mj-lt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4182" y="3210304"/>
            <a:ext cx="4495799" cy="2545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42">
              <a:lnSpc>
                <a:spcPct val="95825"/>
              </a:lnSpc>
              <a:spcBef>
                <a:spcPts val="75"/>
              </a:spcBef>
            </a:pPr>
            <a:r>
              <a:rPr sz="1400" spc="-19" dirty="0" smtClean="0">
                <a:latin typeface="+mj-lt"/>
                <a:cs typeface="Times New Roman"/>
              </a:rPr>
              <a:t>E</a:t>
            </a:r>
            <a:r>
              <a:rPr sz="1400" spc="0" dirty="0" smtClean="0">
                <a:latin typeface="+mj-lt"/>
                <a:cs typeface="Times New Roman"/>
              </a:rPr>
              <a:t>C</a:t>
            </a:r>
            <a:r>
              <a:rPr sz="1400" spc="72" dirty="0" smtClean="0">
                <a:latin typeface="+mj-lt"/>
                <a:cs typeface="Times New Roman"/>
              </a:rPr>
              <a:t> </a:t>
            </a:r>
            <a:r>
              <a:rPr sz="1400" spc="4" dirty="0" smtClean="0">
                <a:latin typeface="+mj-lt"/>
                <a:cs typeface="Times New Roman"/>
              </a:rPr>
              <a:t>3</a:t>
            </a:r>
            <a:r>
              <a:rPr sz="1400" spc="-9" dirty="0" smtClean="0">
                <a:latin typeface="+mj-lt"/>
                <a:cs typeface="Times New Roman"/>
              </a:rPr>
              <a:t>0</a:t>
            </a:r>
            <a:r>
              <a:rPr sz="1400" spc="0" dirty="0" smtClean="0">
                <a:latin typeface="+mj-lt"/>
                <a:cs typeface="Times New Roman"/>
              </a:rPr>
              <a:t>0</a:t>
            </a:r>
            <a:r>
              <a:rPr sz="1400" spc="-25" dirty="0" smtClean="0">
                <a:latin typeface="+mj-lt"/>
                <a:cs typeface="Times New Roman"/>
              </a:rPr>
              <a:t> </a:t>
            </a:r>
            <a:r>
              <a:rPr sz="1400" spc="4" dirty="0" smtClean="0">
                <a:latin typeface="+mj-lt"/>
                <a:cs typeface="Times New Roman"/>
              </a:rPr>
              <a:t>2</a:t>
            </a:r>
            <a:r>
              <a:rPr sz="1400" spc="0" dirty="0" smtClean="0">
                <a:latin typeface="+mj-lt"/>
                <a:cs typeface="Times New Roman"/>
              </a:rPr>
              <a:t>T</a:t>
            </a:r>
            <a:r>
              <a:rPr sz="1400" spc="85" dirty="0" smtClean="0">
                <a:latin typeface="+mj-lt"/>
                <a:cs typeface="Times New Roman"/>
              </a:rPr>
              <a:t> </a:t>
            </a:r>
            <a:r>
              <a:rPr sz="1400" spc="-4" dirty="0" smtClean="0">
                <a:latin typeface="+mj-lt"/>
                <a:cs typeface="Times New Roman"/>
              </a:rPr>
              <a:t>R</a:t>
            </a:r>
            <a:r>
              <a:rPr sz="1400" spc="-8" dirty="0" smtClean="0">
                <a:latin typeface="+mj-lt"/>
                <a:cs typeface="Times New Roman"/>
              </a:rPr>
              <a:t>A</a:t>
            </a:r>
            <a:r>
              <a:rPr sz="1400" spc="-12" dirty="0" smtClean="0">
                <a:latin typeface="+mj-lt"/>
                <a:cs typeface="Times New Roman"/>
              </a:rPr>
              <a:t>C</a:t>
            </a:r>
            <a:r>
              <a:rPr sz="1400" spc="4" dirty="0" smtClean="0">
                <a:latin typeface="+mj-lt"/>
                <a:cs typeface="Times New Roman"/>
              </a:rPr>
              <a:t>IN</a:t>
            </a:r>
            <a:r>
              <a:rPr sz="1400" spc="0" dirty="0" smtClean="0">
                <a:latin typeface="+mj-lt"/>
                <a:cs typeface="Times New Roman"/>
              </a:rPr>
              <a:t>G</a:t>
            </a:r>
            <a:r>
              <a:rPr sz="1400" spc="-65" dirty="0" smtClean="0">
                <a:latin typeface="+mj-lt"/>
                <a:cs typeface="Times New Roman"/>
              </a:rPr>
              <a:t> </a:t>
            </a:r>
            <a:r>
              <a:rPr sz="1400" spc="-4" dirty="0" smtClean="0">
                <a:solidFill>
                  <a:srgbClr val="BF0000"/>
                </a:solidFill>
                <a:latin typeface="+mj-lt"/>
                <a:cs typeface="Times New Roman"/>
              </a:rPr>
              <a:t>μ</a:t>
            </a:r>
            <a:r>
              <a:rPr sz="1400" spc="0" dirty="0" smtClean="0">
                <a:solidFill>
                  <a:srgbClr val="BF0000"/>
                </a:solidFill>
                <a:latin typeface="+mj-lt"/>
                <a:cs typeface="Times New Roman"/>
              </a:rPr>
              <a:t>ε</a:t>
            </a:r>
            <a:r>
              <a:rPr sz="1400" spc="57" dirty="0" smtClean="0">
                <a:solidFill>
                  <a:srgbClr val="BF0000"/>
                </a:solidFill>
                <a:latin typeface="+mj-lt"/>
                <a:cs typeface="Times New Roman"/>
              </a:rPr>
              <a:t> </a:t>
            </a:r>
            <a:r>
              <a:rPr sz="1400" spc="-4" dirty="0" smtClean="0">
                <a:solidFill>
                  <a:srgbClr val="BF0000"/>
                </a:solidFill>
                <a:latin typeface="+mj-lt"/>
                <a:cs typeface="Times New Roman"/>
              </a:rPr>
              <a:t>μ</a:t>
            </a:r>
            <a:r>
              <a:rPr sz="1400" spc="4" dirty="0" smtClean="0">
                <a:solidFill>
                  <a:srgbClr val="BF0000"/>
                </a:solidFill>
                <a:latin typeface="+mj-lt"/>
                <a:cs typeface="Times New Roman"/>
              </a:rPr>
              <a:t>ί</a:t>
            </a:r>
            <a:r>
              <a:rPr sz="1400" spc="-39" dirty="0" smtClean="0">
                <a:solidFill>
                  <a:srgbClr val="BF0000"/>
                </a:solidFill>
                <a:latin typeface="+mj-lt"/>
                <a:cs typeface="Times New Roman"/>
              </a:rPr>
              <a:t>ζ</a:t>
            </a:r>
            <a:r>
              <a:rPr sz="1400" spc="0" dirty="0" smtClean="0">
                <a:solidFill>
                  <a:srgbClr val="BF0000"/>
                </a:solidFill>
                <a:latin typeface="+mj-lt"/>
                <a:cs typeface="Times New Roman"/>
              </a:rPr>
              <a:t>α*</a:t>
            </a:r>
            <a:endParaRPr sz="1400">
              <a:latin typeface="+mj-lt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89981" y="3210304"/>
            <a:ext cx="1654302" cy="2545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68477" marR="568697" algn="ctr">
              <a:lnSpc>
                <a:spcPct val="95825"/>
              </a:lnSpc>
              <a:spcBef>
                <a:spcPts val="75"/>
              </a:spcBef>
            </a:pPr>
            <a:r>
              <a:rPr lang="en-US" sz="1400" spc="4" dirty="0" smtClean="0">
                <a:solidFill>
                  <a:srgbClr val="BF0000"/>
                </a:solidFill>
                <a:latin typeface="+mj-lt"/>
                <a:cs typeface="Times New Roman"/>
              </a:rPr>
              <a:t>9,000</a:t>
            </a:r>
            <a:endParaRPr sz="1400" dirty="0">
              <a:latin typeface="+mj-lt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4182" y="3464812"/>
            <a:ext cx="4495799" cy="2537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42">
              <a:lnSpc>
                <a:spcPct val="95825"/>
              </a:lnSpc>
              <a:spcBef>
                <a:spcPts val="75"/>
              </a:spcBef>
            </a:pPr>
            <a:r>
              <a:rPr sz="1400" spc="-19" dirty="0" smtClean="0">
                <a:latin typeface="+mj-lt"/>
                <a:cs typeface="Times New Roman"/>
              </a:rPr>
              <a:t>E</a:t>
            </a:r>
            <a:r>
              <a:rPr sz="1400" spc="0" dirty="0" smtClean="0">
                <a:latin typeface="+mj-lt"/>
                <a:cs typeface="Times New Roman"/>
              </a:rPr>
              <a:t>C</a:t>
            </a:r>
            <a:r>
              <a:rPr sz="1400" spc="72" dirty="0" smtClean="0">
                <a:latin typeface="+mj-lt"/>
                <a:cs typeface="Times New Roman"/>
              </a:rPr>
              <a:t> </a:t>
            </a:r>
            <a:r>
              <a:rPr sz="1400" spc="4" dirty="0" smtClean="0">
                <a:latin typeface="+mj-lt"/>
                <a:cs typeface="Times New Roman"/>
              </a:rPr>
              <a:t>3</a:t>
            </a:r>
            <a:r>
              <a:rPr sz="1400" spc="-9" dirty="0" smtClean="0">
                <a:latin typeface="+mj-lt"/>
                <a:cs typeface="Times New Roman"/>
              </a:rPr>
              <a:t>0</a:t>
            </a:r>
            <a:r>
              <a:rPr sz="1400" spc="0" dirty="0" smtClean="0">
                <a:latin typeface="+mj-lt"/>
                <a:cs typeface="Times New Roman"/>
              </a:rPr>
              <a:t>0</a:t>
            </a:r>
            <a:r>
              <a:rPr sz="1400" spc="-25" dirty="0" smtClean="0">
                <a:latin typeface="+mj-lt"/>
                <a:cs typeface="Times New Roman"/>
              </a:rPr>
              <a:t> </a:t>
            </a:r>
            <a:r>
              <a:rPr sz="1400" spc="4" dirty="0" smtClean="0">
                <a:latin typeface="+mj-lt"/>
                <a:cs typeface="Times New Roman"/>
              </a:rPr>
              <a:t>2</a:t>
            </a:r>
            <a:r>
              <a:rPr sz="1400" spc="0" dirty="0" smtClean="0">
                <a:latin typeface="+mj-lt"/>
                <a:cs typeface="Times New Roman"/>
              </a:rPr>
              <a:t>Τ</a:t>
            </a:r>
            <a:r>
              <a:rPr sz="1400" spc="106" dirty="0" smtClean="0">
                <a:latin typeface="+mj-lt"/>
                <a:cs typeface="Times New Roman"/>
              </a:rPr>
              <a:t> </a:t>
            </a:r>
            <a:r>
              <a:rPr sz="1400" spc="-4" dirty="0" smtClean="0">
                <a:latin typeface="+mj-lt"/>
                <a:cs typeface="Times New Roman"/>
              </a:rPr>
              <a:t>R</a:t>
            </a:r>
            <a:r>
              <a:rPr sz="1400" spc="-8" dirty="0" smtClean="0">
                <a:latin typeface="+mj-lt"/>
                <a:cs typeface="Times New Roman"/>
              </a:rPr>
              <a:t>A</a:t>
            </a:r>
            <a:r>
              <a:rPr sz="1400" spc="-12" dirty="0" smtClean="0">
                <a:latin typeface="+mj-lt"/>
                <a:cs typeface="Times New Roman"/>
              </a:rPr>
              <a:t>C</a:t>
            </a:r>
            <a:r>
              <a:rPr sz="1400" spc="4" dirty="0" smtClean="0">
                <a:latin typeface="+mj-lt"/>
                <a:cs typeface="Times New Roman"/>
              </a:rPr>
              <a:t>IN</a:t>
            </a:r>
            <a:r>
              <a:rPr sz="1400" spc="0" dirty="0" smtClean="0">
                <a:latin typeface="+mj-lt"/>
                <a:cs typeface="Times New Roman"/>
              </a:rPr>
              <a:t>G</a:t>
            </a:r>
            <a:r>
              <a:rPr sz="1400" spc="9" dirty="0" smtClean="0">
                <a:latin typeface="+mj-lt"/>
                <a:cs typeface="Times New Roman"/>
              </a:rPr>
              <a:t> </a:t>
            </a:r>
            <a:r>
              <a:rPr sz="1400" spc="-12" dirty="0" smtClean="0">
                <a:latin typeface="+mj-lt"/>
                <a:cs typeface="Times New Roman"/>
              </a:rPr>
              <a:t>C</a:t>
            </a:r>
            <a:r>
              <a:rPr sz="1400" spc="-4" dirty="0" smtClean="0">
                <a:latin typeface="+mj-lt"/>
                <a:cs typeface="Times New Roman"/>
              </a:rPr>
              <a:t>R</a:t>
            </a:r>
            <a:r>
              <a:rPr sz="1400" spc="4" dirty="0" smtClean="0">
                <a:latin typeface="+mj-lt"/>
                <a:cs typeface="Times New Roman"/>
              </a:rPr>
              <a:t>O</a:t>
            </a:r>
            <a:r>
              <a:rPr sz="1400" spc="-4" dirty="0" smtClean="0">
                <a:latin typeface="+mj-lt"/>
                <a:cs typeface="Times New Roman"/>
              </a:rPr>
              <a:t>S</a:t>
            </a:r>
            <a:r>
              <a:rPr sz="1400" spc="0" dirty="0" smtClean="0">
                <a:latin typeface="+mj-lt"/>
                <a:cs typeface="Times New Roman"/>
              </a:rPr>
              <a:t>S</a:t>
            </a:r>
            <a:r>
              <a:rPr sz="1400" spc="37" dirty="0" smtClean="0">
                <a:latin typeface="+mj-lt"/>
                <a:cs typeface="Times New Roman"/>
              </a:rPr>
              <a:t> </a:t>
            </a:r>
            <a:r>
              <a:rPr sz="1400" spc="-12" dirty="0" smtClean="0">
                <a:latin typeface="+mj-lt"/>
                <a:cs typeface="Times New Roman"/>
              </a:rPr>
              <a:t>C</a:t>
            </a:r>
            <a:r>
              <a:rPr sz="1400" spc="4" dirty="0" smtClean="0">
                <a:latin typeface="+mj-lt"/>
                <a:cs typeface="Times New Roman"/>
              </a:rPr>
              <a:t>O</a:t>
            </a:r>
            <a:r>
              <a:rPr sz="1400" spc="-4" dirty="0" smtClean="0">
                <a:latin typeface="+mj-lt"/>
                <a:cs typeface="Times New Roman"/>
              </a:rPr>
              <a:t>U</a:t>
            </a:r>
            <a:r>
              <a:rPr sz="1400" spc="16" dirty="0" smtClean="0">
                <a:latin typeface="+mj-lt"/>
                <a:cs typeface="Times New Roman"/>
              </a:rPr>
              <a:t>N</a:t>
            </a:r>
            <a:r>
              <a:rPr sz="1400" spc="-8" dirty="0" smtClean="0">
                <a:latin typeface="+mj-lt"/>
                <a:cs typeface="Times New Roman"/>
              </a:rPr>
              <a:t>T</a:t>
            </a:r>
            <a:r>
              <a:rPr sz="1400" spc="-16" dirty="0" smtClean="0">
                <a:latin typeface="+mj-lt"/>
                <a:cs typeface="Times New Roman"/>
              </a:rPr>
              <a:t>R</a:t>
            </a:r>
            <a:r>
              <a:rPr sz="1400" spc="0" dirty="0" smtClean="0">
                <a:latin typeface="+mj-lt"/>
                <a:cs typeface="Times New Roman"/>
              </a:rPr>
              <a:t>Y</a:t>
            </a:r>
            <a:r>
              <a:rPr sz="1400" spc="-35" dirty="0" smtClean="0">
                <a:latin typeface="+mj-lt"/>
                <a:cs typeface="Times New Roman"/>
              </a:rPr>
              <a:t> </a:t>
            </a:r>
            <a:r>
              <a:rPr sz="1400" spc="-4" dirty="0" smtClean="0">
                <a:solidFill>
                  <a:srgbClr val="BF0000"/>
                </a:solidFill>
                <a:latin typeface="+mj-lt"/>
                <a:cs typeface="Times New Roman"/>
              </a:rPr>
              <a:t>μ</a:t>
            </a:r>
            <a:r>
              <a:rPr sz="1400" spc="0" dirty="0" smtClean="0">
                <a:solidFill>
                  <a:srgbClr val="BF0000"/>
                </a:solidFill>
                <a:latin typeface="+mj-lt"/>
                <a:cs typeface="Times New Roman"/>
              </a:rPr>
              <a:t>ε</a:t>
            </a:r>
            <a:r>
              <a:rPr sz="1400" spc="57" dirty="0" smtClean="0">
                <a:solidFill>
                  <a:srgbClr val="BF0000"/>
                </a:solidFill>
                <a:latin typeface="+mj-lt"/>
                <a:cs typeface="Times New Roman"/>
              </a:rPr>
              <a:t> </a:t>
            </a:r>
            <a:r>
              <a:rPr sz="1400" spc="-4" dirty="0" smtClean="0">
                <a:solidFill>
                  <a:srgbClr val="BF0000"/>
                </a:solidFill>
                <a:latin typeface="+mj-lt"/>
                <a:cs typeface="Times New Roman"/>
              </a:rPr>
              <a:t>μ</a:t>
            </a:r>
            <a:r>
              <a:rPr sz="1400" spc="4" dirty="0" smtClean="0">
                <a:solidFill>
                  <a:srgbClr val="BF0000"/>
                </a:solidFill>
                <a:latin typeface="+mj-lt"/>
                <a:cs typeface="Times New Roman"/>
              </a:rPr>
              <a:t>ί</a:t>
            </a:r>
            <a:r>
              <a:rPr sz="1400" spc="-39" dirty="0" smtClean="0">
                <a:solidFill>
                  <a:srgbClr val="BF0000"/>
                </a:solidFill>
                <a:latin typeface="+mj-lt"/>
                <a:cs typeface="Times New Roman"/>
              </a:rPr>
              <a:t>ζ</a:t>
            </a:r>
            <a:r>
              <a:rPr sz="1400" spc="0" dirty="0" smtClean="0">
                <a:solidFill>
                  <a:srgbClr val="BF0000"/>
                </a:solidFill>
                <a:latin typeface="+mj-lt"/>
                <a:cs typeface="Times New Roman"/>
              </a:rPr>
              <a:t>α</a:t>
            </a:r>
            <a:r>
              <a:rPr sz="1400" spc="4" dirty="0" smtClean="0">
                <a:solidFill>
                  <a:srgbClr val="BF0000"/>
                </a:solidFill>
                <a:latin typeface="+mj-lt"/>
                <a:cs typeface="Times New Roman"/>
              </a:rPr>
              <a:t>*</a:t>
            </a:r>
            <a:r>
              <a:rPr sz="1400" spc="0" dirty="0" smtClean="0">
                <a:solidFill>
                  <a:srgbClr val="BF0000"/>
                </a:solidFill>
                <a:latin typeface="+mj-lt"/>
                <a:cs typeface="Times New Roman"/>
              </a:rPr>
              <a:t>*</a:t>
            </a:r>
            <a:endParaRPr sz="1400" dirty="0">
              <a:latin typeface="+mj-lt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89981" y="3464812"/>
            <a:ext cx="1654302" cy="2537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69122" marR="568052" algn="ctr">
              <a:lnSpc>
                <a:spcPct val="95825"/>
              </a:lnSpc>
              <a:spcBef>
                <a:spcPts val="75"/>
              </a:spcBef>
            </a:pPr>
            <a:r>
              <a:rPr lang="en-US" sz="1400" spc="-9" dirty="0" smtClean="0">
                <a:solidFill>
                  <a:srgbClr val="BF0000"/>
                </a:solidFill>
                <a:latin typeface="+mj-lt"/>
                <a:cs typeface="Times New Roman"/>
              </a:rPr>
              <a:t>8,750</a:t>
            </a:r>
            <a:endParaRPr sz="1400" dirty="0">
              <a:latin typeface="+mj-lt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4182" y="3718558"/>
            <a:ext cx="4495799" cy="2537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400">
              <a:latin typeface="+mj-l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89981" y="3718558"/>
            <a:ext cx="1654302" cy="2537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400">
              <a:latin typeface="+mj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4182" y="3972304"/>
            <a:ext cx="4495799" cy="457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42">
              <a:lnSpc>
                <a:spcPct val="95825"/>
              </a:lnSpc>
              <a:spcBef>
                <a:spcPts val="75"/>
              </a:spcBef>
            </a:pPr>
            <a:r>
              <a:rPr sz="1400" spc="-4" dirty="0" smtClean="0">
                <a:latin typeface="+mj-lt"/>
                <a:cs typeface="Times New Roman"/>
              </a:rPr>
              <a:t>e</a:t>
            </a:r>
            <a:r>
              <a:rPr sz="1400" spc="4" dirty="0" smtClean="0">
                <a:latin typeface="+mj-lt"/>
                <a:cs typeface="Times New Roman"/>
              </a:rPr>
              <a:t>KI</a:t>
            </a:r>
            <a:r>
              <a:rPr sz="1400" spc="0" dirty="0" smtClean="0">
                <a:latin typeface="+mj-lt"/>
                <a:cs typeface="Times New Roman"/>
              </a:rPr>
              <a:t>D</a:t>
            </a:r>
            <a:r>
              <a:rPr sz="1400" spc="-34" dirty="0" smtClean="0">
                <a:latin typeface="+mj-lt"/>
                <a:cs typeface="Times New Roman"/>
              </a:rPr>
              <a:t> </a:t>
            </a:r>
            <a:r>
              <a:rPr sz="1400" spc="4" dirty="0" smtClean="0">
                <a:latin typeface="+mj-lt"/>
                <a:cs typeface="Times New Roman"/>
              </a:rPr>
              <a:t>EN</a:t>
            </a:r>
            <a:r>
              <a:rPr sz="1400" spc="0" dirty="0" smtClean="0">
                <a:latin typeface="+mj-lt"/>
                <a:cs typeface="Times New Roman"/>
              </a:rPr>
              <a:t>D</a:t>
            </a:r>
            <a:r>
              <a:rPr sz="1400" spc="12" dirty="0" smtClean="0">
                <a:latin typeface="+mj-lt"/>
                <a:cs typeface="Times New Roman"/>
              </a:rPr>
              <a:t>U</a:t>
            </a:r>
            <a:r>
              <a:rPr sz="1400" spc="-17" dirty="0" smtClean="0">
                <a:latin typeface="+mj-lt"/>
                <a:cs typeface="Times New Roman"/>
              </a:rPr>
              <a:t>R</a:t>
            </a:r>
            <a:r>
              <a:rPr sz="1400" spc="0" dirty="0" smtClean="0">
                <a:latin typeface="+mj-lt"/>
                <a:cs typeface="Times New Roman"/>
              </a:rPr>
              <a:t>O</a:t>
            </a:r>
            <a:r>
              <a:rPr sz="1400" spc="56" dirty="0" smtClean="0">
                <a:latin typeface="+mj-lt"/>
                <a:cs typeface="Times New Roman"/>
              </a:rPr>
              <a:t> </a:t>
            </a:r>
            <a:r>
              <a:rPr sz="1400" spc="-9" dirty="0" smtClean="0">
                <a:latin typeface="+mj-lt"/>
                <a:cs typeface="Times New Roman"/>
              </a:rPr>
              <a:t>E</a:t>
            </a:r>
            <a:r>
              <a:rPr sz="1400" spc="4" dirty="0" smtClean="0">
                <a:latin typeface="+mj-lt"/>
                <a:cs typeface="Times New Roman"/>
              </a:rPr>
              <a:t>1</a:t>
            </a:r>
            <a:r>
              <a:rPr sz="1400" spc="0" dirty="0" smtClean="0">
                <a:latin typeface="+mj-lt"/>
                <a:cs typeface="Times New Roman"/>
              </a:rPr>
              <a:t>2</a:t>
            </a:r>
            <a:endParaRPr sz="1400">
              <a:latin typeface="+mj-lt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189981" y="3972304"/>
            <a:ext cx="1654302" cy="457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68703" marR="568471" algn="ctr">
              <a:lnSpc>
                <a:spcPct val="95825"/>
              </a:lnSpc>
              <a:spcBef>
                <a:spcPts val="75"/>
              </a:spcBef>
            </a:pPr>
            <a:r>
              <a:rPr sz="1400" spc="-9" dirty="0" smtClean="0">
                <a:solidFill>
                  <a:srgbClr val="BF0000"/>
                </a:solidFill>
                <a:latin typeface="+mj-lt"/>
                <a:cs typeface="Times New Roman"/>
              </a:rPr>
              <a:t>2</a:t>
            </a:r>
            <a:r>
              <a:rPr sz="1400" spc="4" dirty="0" smtClean="0">
                <a:solidFill>
                  <a:srgbClr val="BF0000"/>
                </a:solidFill>
                <a:latin typeface="+mj-lt"/>
                <a:cs typeface="Times New Roman"/>
              </a:rPr>
              <a:t>,</a:t>
            </a:r>
            <a:r>
              <a:rPr sz="1400" spc="-9" dirty="0" smtClean="0">
                <a:solidFill>
                  <a:srgbClr val="BF0000"/>
                </a:solidFill>
                <a:latin typeface="+mj-lt"/>
                <a:cs typeface="Times New Roman"/>
              </a:rPr>
              <a:t>3</a:t>
            </a:r>
            <a:r>
              <a:rPr sz="1400" spc="4" dirty="0" smtClean="0">
                <a:solidFill>
                  <a:srgbClr val="BF0000"/>
                </a:solidFill>
                <a:latin typeface="+mj-lt"/>
                <a:cs typeface="Times New Roman"/>
              </a:rPr>
              <a:t>6</a:t>
            </a:r>
            <a:r>
              <a:rPr sz="1400" spc="0" dirty="0" smtClean="0">
                <a:solidFill>
                  <a:srgbClr val="BF0000"/>
                </a:solidFill>
                <a:latin typeface="+mj-lt"/>
                <a:cs typeface="Times New Roman"/>
              </a:rPr>
              <a:t>9</a:t>
            </a:r>
            <a:endParaRPr sz="1400" dirty="0">
              <a:latin typeface="+mj-lt"/>
              <a:cs typeface="Times New Roman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376062" y="1079500"/>
            <a:ext cx="2065438" cy="52322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Enduro</a:t>
            </a:r>
            <a:r>
              <a:rPr lang="en-US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201</a:t>
            </a:r>
            <a:r>
              <a:rPr lang="el-G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8</a:t>
            </a:r>
            <a:endParaRPr lang="en-US" sz="2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508000" y="5863050"/>
            <a:ext cx="6630108" cy="2210124"/>
            <a:chOff x="571407" y="5863050"/>
            <a:chExt cx="6630108" cy="2210124"/>
          </a:xfrm>
        </p:grpSpPr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6130" y="5863050"/>
              <a:ext cx="3315385" cy="2209965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407" y="5863050"/>
              <a:ext cx="3314724" cy="221012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40"/>
          <p:cNvSpPr/>
          <p:nvPr/>
        </p:nvSpPr>
        <p:spPr>
          <a:xfrm>
            <a:off x="5080" y="88900"/>
            <a:ext cx="3741419" cy="6309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377897" y="86360"/>
            <a:ext cx="1152143" cy="9052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391367" y="5553096"/>
            <a:ext cx="4986529" cy="4794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1">
              <a:lnSpc>
                <a:spcPts val="1225"/>
              </a:lnSpc>
              <a:spcBef>
                <a:spcPts val="61"/>
              </a:spcBef>
            </a:pPr>
            <a:r>
              <a:rPr sz="1100" spc="0" dirty="0" smtClean="0">
                <a:solidFill>
                  <a:srgbClr val="BF0000"/>
                </a:solidFill>
                <a:latin typeface="+mj-lt"/>
                <a:cs typeface="Times New Roman"/>
              </a:rPr>
              <a:t>*</a:t>
            </a:r>
            <a:r>
              <a:rPr sz="1100" spc="-25" dirty="0" smtClean="0">
                <a:solidFill>
                  <a:srgbClr val="BF0000"/>
                </a:solidFill>
                <a:latin typeface="+mj-lt"/>
                <a:cs typeface="Times New Roman"/>
              </a:rPr>
              <a:t> </a:t>
            </a:r>
            <a:r>
              <a:rPr sz="1100" spc="0" dirty="0" smtClean="0">
                <a:latin typeface="+mj-lt"/>
                <a:cs typeface="Times New Roman"/>
              </a:rPr>
              <a:t>Ra</a:t>
            </a:r>
            <a:r>
              <a:rPr sz="1100" spc="9" dirty="0" smtClean="0">
                <a:latin typeface="+mj-lt"/>
                <a:cs typeface="Times New Roman"/>
              </a:rPr>
              <a:t>c</a:t>
            </a:r>
            <a:r>
              <a:rPr sz="1100" spc="-9" dirty="0" smtClean="0">
                <a:latin typeface="+mj-lt"/>
                <a:cs typeface="Times New Roman"/>
              </a:rPr>
              <a:t>i</a:t>
            </a:r>
            <a:r>
              <a:rPr sz="1100" spc="4" dirty="0" smtClean="0">
                <a:latin typeface="+mj-lt"/>
                <a:cs typeface="Times New Roman"/>
              </a:rPr>
              <a:t>n</a:t>
            </a:r>
            <a:r>
              <a:rPr sz="1100" spc="0" dirty="0" smtClean="0">
                <a:latin typeface="+mj-lt"/>
                <a:cs typeface="Times New Roman"/>
              </a:rPr>
              <a:t>g</a:t>
            </a:r>
            <a:r>
              <a:rPr sz="1100" spc="-36" dirty="0" smtClean="0">
                <a:latin typeface="+mj-lt"/>
                <a:cs typeface="Times New Roman"/>
              </a:rPr>
              <a:t> </a:t>
            </a:r>
            <a:r>
              <a:rPr sz="1100" spc="0" dirty="0" err="1" smtClean="0">
                <a:latin typeface="+mj-lt"/>
                <a:cs typeface="Times New Roman"/>
              </a:rPr>
              <a:t>Ε</a:t>
            </a:r>
            <a:r>
              <a:rPr sz="1100" spc="-4" dirty="0" err="1" smtClean="0">
                <a:latin typeface="+mj-lt"/>
                <a:cs typeface="Times New Roman"/>
              </a:rPr>
              <a:t>κ</a:t>
            </a:r>
            <a:r>
              <a:rPr sz="1100" spc="9" dirty="0" err="1" smtClean="0">
                <a:latin typeface="+mj-lt"/>
                <a:cs typeface="Times New Roman"/>
              </a:rPr>
              <a:t>δ</a:t>
            </a:r>
            <a:r>
              <a:rPr sz="1100" spc="4" dirty="0" err="1" smtClean="0">
                <a:latin typeface="+mj-lt"/>
                <a:cs typeface="Times New Roman"/>
              </a:rPr>
              <a:t>ό</a:t>
            </a:r>
            <a:r>
              <a:rPr sz="1100" spc="0" dirty="0" err="1" smtClean="0">
                <a:latin typeface="+mj-lt"/>
                <a:cs typeface="Times New Roman"/>
              </a:rPr>
              <a:t>σ</a:t>
            </a:r>
            <a:r>
              <a:rPr sz="1100" spc="4" dirty="0" err="1" smtClean="0">
                <a:latin typeface="+mj-lt"/>
                <a:cs typeface="Times New Roman"/>
              </a:rPr>
              <a:t>ε</a:t>
            </a:r>
            <a:r>
              <a:rPr sz="1100" spc="-4" dirty="0" err="1" smtClean="0">
                <a:latin typeface="+mj-lt"/>
                <a:cs typeface="Times New Roman"/>
              </a:rPr>
              <a:t>ι</a:t>
            </a:r>
            <a:r>
              <a:rPr sz="1100" spc="0" dirty="0" err="1" smtClean="0">
                <a:latin typeface="+mj-lt"/>
                <a:cs typeface="Times New Roman"/>
              </a:rPr>
              <a:t>ς</a:t>
            </a:r>
            <a:r>
              <a:rPr lang="en-US" sz="1100" spc="0" dirty="0" smtClean="0">
                <a:latin typeface="+mj-lt"/>
                <a:cs typeface="Times New Roman"/>
              </a:rPr>
              <a:t>:</a:t>
            </a:r>
            <a:r>
              <a:rPr sz="1100" spc="-50" dirty="0" smtClean="0">
                <a:latin typeface="+mj-lt"/>
                <a:cs typeface="Times New Roman"/>
              </a:rPr>
              <a:t> </a:t>
            </a:r>
            <a:r>
              <a:rPr sz="1100" spc="-4" dirty="0" smtClean="0">
                <a:latin typeface="+mj-lt"/>
                <a:cs typeface="Times New Roman"/>
              </a:rPr>
              <a:t>Π</a:t>
            </a:r>
            <a:r>
              <a:rPr sz="1100" spc="4" dirty="0" smtClean="0">
                <a:latin typeface="+mj-lt"/>
                <a:cs typeface="Times New Roman"/>
              </a:rPr>
              <a:t>ι</a:t>
            </a:r>
            <a:r>
              <a:rPr sz="1100" spc="0" dirty="0" smtClean="0">
                <a:latin typeface="+mj-lt"/>
                <a:cs typeface="Times New Roman"/>
              </a:rPr>
              <a:t>ρ</a:t>
            </a:r>
            <a:r>
              <a:rPr sz="1100" spc="4" dirty="0" smtClean="0">
                <a:latin typeface="+mj-lt"/>
                <a:cs typeface="Times New Roman"/>
              </a:rPr>
              <a:t>ο</a:t>
            </a:r>
            <a:r>
              <a:rPr sz="1100" spc="0" dirty="0" smtClean="0">
                <a:latin typeface="+mj-lt"/>
                <a:cs typeface="Times New Roman"/>
              </a:rPr>
              <a:t>ύνι</a:t>
            </a:r>
            <a:r>
              <a:rPr sz="1100" spc="-66" dirty="0" smtClean="0">
                <a:latin typeface="+mj-lt"/>
                <a:cs typeface="Times New Roman"/>
              </a:rPr>
              <a:t> </a:t>
            </a:r>
            <a:r>
              <a:rPr sz="1100" spc="4" dirty="0" smtClean="0">
                <a:latin typeface="+mj-lt"/>
                <a:cs typeface="Times New Roman"/>
              </a:rPr>
              <a:t>T</a:t>
            </a:r>
            <a:r>
              <a:rPr sz="1100" spc="-8" dirty="0" smtClean="0">
                <a:latin typeface="+mj-lt"/>
                <a:cs typeface="Times New Roman"/>
              </a:rPr>
              <a:t>E</a:t>
            </a:r>
            <a:r>
              <a:rPr sz="1100" spc="8" dirty="0" smtClean="0">
                <a:latin typeface="+mj-lt"/>
                <a:cs typeface="Times New Roman"/>
              </a:rPr>
              <a:t>C</a:t>
            </a:r>
            <a:r>
              <a:rPr sz="1100" spc="0" dirty="0" smtClean="0">
                <a:latin typeface="+mj-lt"/>
                <a:cs typeface="Times New Roman"/>
              </a:rPr>
              <a:t>H</a:t>
            </a:r>
            <a:r>
              <a:rPr sz="1100" spc="37" dirty="0" smtClean="0">
                <a:latin typeface="+mj-lt"/>
                <a:cs typeface="Times New Roman"/>
              </a:rPr>
              <a:t> </a:t>
            </a:r>
            <a:r>
              <a:rPr sz="1100" spc="14" dirty="0" smtClean="0">
                <a:latin typeface="+mj-lt"/>
                <a:cs typeface="Times New Roman"/>
              </a:rPr>
              <a:t>3</a:t>
            </a:r>
            <a:r>
              <a:rPr sz="1100" spc="4" dirty="0" smtClean="0">
                <a:latin typeface="+mj-lt"/>
                <a:cs typeface="Times New Roman"/>
              </a:rPr>
              <a:t>9</a:t>
            </a:r>
            <a:r>
              <a:rPr sz="1100" spc="0" dirty="0" smtClean="0">
                <a:latin typeface="+mj-lt"/>
                <a:cs typeface="Times New Roman"/>
              </a:rPr>
              <a:t>mm</a:t>
            </a:r>
            <a:r>
              <a:rPr sz="1100" spc="12" dirty="0" smtClean="0">
                <a:latin typeface="+mj-lt"/>
                <a:cs typeface="Times New Roman"/>
              </a:rPr>
              <a:t> </a:t>
            </a:r>
            <a:r>
              <a:rPr sz="1100" spc="0" dirty="0" smtClean="0">
                <a:latin typeface="+mj-lt"/>
                <a:cs typeface="Times New Roman"/>
              </a:rPr>
              <a:t>-</a:t>
            </a:r>
            <a:r>
              <a:rPr sz="1100" spc="-59" dirty="0" smtClean="0">
                <a:latin typeface="+mj-lt"/>
                <a:cs typeface="Times New Roman"/>
              </a:rPr>
              <a:t> </a:t>
            </a:r>
            <a:r>
              <a:rPr sz="1100" spc="0" dirty="0" smtClean="0">
                <a:latin typeface="+mj-lt"/>
                <a:cs typeface="Times New Roman"/>
              </a:rPr>
              <a:t>Αμ</a:t>
            </a:r>
            <a:r>
              <a:rPr sz="1100" spc="14" dirty="0" smtClean="0">
                <a:latin typeface="+mj-lt"/>
                <a:cs typeface="Times New Roman"/>
              </a:rPr>
              <a:t>ο</a:t>
            </a:r>
            <a:r>
              <a:rPr sz="1100" spc="0" dirty="0" smtClean="0">
                <a:latin typeface="+mj-lt"/>
                <a:cs typeface="Times New Roman"/>
              </a:rPr>
              <a:t>ρ</a:t>
            </a:r>
            <a:r>
              <a:rPr sz="1100" spc="4" dirty="0" smtClean="0">
                <a:latin typeface="+mj-lt"/>
                <a:cs typeface="Times New Roman"/>
              </a:rPr>
              <a:t>τ</a:t>
            </a:r>
            <a:r>
              <a:rPr sz="1100" spc="-4" dirty="0" smtClean="0">
                <a:latin typeface="+mj-lt"/>
                <a:cs typeface="Times New Roman"/>
              </a:rPr>
              <a:t>ι</a:t>
            </a:r>
            <a:r>
              <a:rPr sz="1100" spc="0" dirty="0" smtClean="0">
                <a:latin typeface="+mj-lt"/>
                <a:cs typeface="Times New Roman"/>
              </a:rPr>
              <a:t>σ</a:t>
            </a:r>
            <a:r>
              <a:rPr sz="1100" spc="4" dirty="0" smtClean="0">
                <a:latin typeface="+mj-lt"/>
                <a:cs typeface="Times New Roman"/>
              </a:rPr>
              <a:t>έ</a:t>
            </a:r>
            <a:r>
              <a:rPr sz="1100" spc="0" dirty="0" smtClean="0">
                <a:latin typeface="+mj-lt"/>
                <a:cs typeface="Times New Roman"/>
              </a:rPr>
              <a:t>ρ</a:t>
            </a:r>
            <a:r>
              <a:rPr sz="1100" spc="-50" dirty="0" smtClean="0">
                <a:latin typeface="+mj-lt"/>
                <a:cs typeface="Times New Roman"/>
              </a:rPr>
              <a:t> </a:t>
            </a:r>
            <a:r>
              <a:rPr sz="1100" spc="0" dirty="0" err="1" smtClean="0">
                <a:latin typeface="+mj-lt"/>
                <a:cs typeface="Times New Roman"/>
              </a:rPr>
              <a:t>R</a:t>
            </a:r>
            <a:r>
              <a:rPr sz="1100" spc="4" dirty="0" err="1" smtClean="0">
                <a:latin typeface="+mj-lt"/>
                <a:cs typeface="Times New Roman"/>
              </a:rPr>
              <a:t>e</a:t>
            </a:r>
            <a:r>
              <a:rPr sz="1100" spc="0" dirty="0" err="1" smtClean="0">
                <a:latin typeface="+mj-lt"/>
                <a:cs typeface="Times New Roman"/>
              </a:rPr>
              <a:t>ig</a:t>
            </a:r>
            <a:r>
              <a:rPr sz="1100" spc="4" dirty="0" err="1" smtClean="0">
                <a:latin typeface="+mj-lt"/>
                <a:cs typeface="Times New Roman"/>
              </a:rPr>
              <a:t>e</a:t>
            </a:r>
            <a:r>
              <a:rPr sz="1100" spc="0" dirty="0" err="1" smtClean="0">
                <a:latin typeface="+mj-lt"/>
                <a:cs typeface="Times New Roman"/>
              </a:rPr>
              <a:t>r</a:t>
            </a:r>
            <a:r>
              <a:rPr sz="1100" spc="-6" dirty="0" smtClean="0">
                <a:latin typeface="+mj-lt"/>
                <a:cs typeface="Times New Roman"/>
              </a:rPr>
              <a:t> </a:t>
            </a:r>
            <a:r>
              <a:rPr sz="1100" spc="4" dirty="0" smtClean="0">
                <a:latin typeface="+mj-lt"/>
                <a:cs typeface="Times New Roman"/>
              </a:rPr>
              <a:t>2-</a:t>
            </a:r>
            <a:r>
              <a:rPr sz="1100" spc="0" dirty="0" smtClean="0">
                <a:latin typeface="+mj-lt"/>
                <a:cs typeface="Times New Roman"/>
              </a:rPr>
              <a:t>π</a:t>
            </a:r>
            <a:r>
              <a:rPr sz="1100" spc="9" dirty="0" err="1" smtClean="0">
                <a:latin typeface="+mj-lt"/>
                <a:cs typeface="Times New Roman"/>
              </a:rPr>
              <a:t>λ</a:t>
            </a:r>
            <a:r>
              <a:rPr sz="1100" spc="-9" dirty="0" err="1" smtClean="0">
                <a:latin typeface="+mj-lt"/>
                <a:cs typeface="Times New Roman"/>
              </a:rPr>
              <a:t>ή</a:t>
            </a:r>
            <a:r>
              <a:rPr sz="1100" spc="0" dirty="0" err="1" smtClean="0">
                <a:latin typeface="+mj-lt"/>
                <a:cs typeface="Times New Roman"/>
              </a:rPr>
              <a:t>ς</a:t>
            </a:r>
            <a:r>
              <a:rPr lang="en-US" sz="1100" spc="0" dirty="0" smtClean="0">
                <a:latin typeface="+mj-lt"/>
                <a:cs typeface="Times New Roman"/>
              </a:rPr>
              <a:t> </a:t>
            </a:r>
            <a:r>
              <a:rPr sz="1100" spc="4" dirty="0" err="1" smtClean="0">
                <a:latin typeface="+mj-lt"/>
                <a:cs typeface="Times New Roman"/>
              </a:rPr>
              <a:t>ε</a:t>
            </a:r>
            <a:r>
              <a:rPr sz="1100" spc="-9" dirty="0" err="1" smtClean="0">
                <a:latin typeface="+mj-lt"/>
                <a:cs typeface="Times New Roman"/>
              </a:rPr>
              <a:t>ν</a:t>
            </a:r>
            <a:r>
              <a:rPr sz="1100" spc="4" dirty="0" err="1" smtClean="0">
                <a:latin typeface="+mj-lt"/>
                <a:cs typeface="Times New Roman"/>
              </a:rPr>
              <a:t>έ</a:t>
            </a:r>
            <a:r>
              <a:rPr sz="1100" spc="0" dirty="0" err="1" smtClean="0">
                <a:latin typeface="+mj-lt"/>
                <a:cs typeface="Times New Roman"/>
              </a:rPr>
              <a:t>ρ</a:t>
            </a:r>
            <a:r>
              <a:rPr sz="1100" spc="4" dirty="0" err="1" smtClean="0">
                <a:latin typeface="+mj-lt"/>
                <a:cs typeface="Times New Roman"/>
              </a:rPr>
              <a:t>γ</a:t>
            </a:r>
            <a:r>
              <a:rPr sz="1100" spc="-4" dirty="0" err="1" smtClean="0">
                <a:latin typeface="+mj-lt"/>
                <a:cs typeface="Times New Roman"/>
              </a:rPr>
              <a:t>ει</a:t>
            </a:r>
            <a:r>
              <a:rPr sz="1100" spc="4" dirty="0" smtClean="0">
                <a:latin typeface="+mj-lt"/>
                <a:cs typeface="Times New Roman"/>
              </a:rPr>
              <a:t>α</a:t>
            </a:r>
            <a:r>
              <a:rPr sz="1100" spc="0" dirty="0" smtClean="0">
                <a:latin typeface="+mj-lt"/>
                <a:cs typeface="Times New Roman"/>
              </a:rPr>
              <a:t>ς</a:t>
            </a:r>
            <a:endParaRPr lang="en-US" sz="1100" spc="0" dirty="0" smtClean="0">
              <a:latin typeface="+mj-lt"/>
              <a:cs typeface="Times New Roman"/>
            </a:endParaRPr>
          </a:p>
          <a:p>
            <a:pPr marL="12700" marR="21031">
              <a:lnSpc>
                <a:spcPts val="1225"/>
              </a:lnSpc>
              <a:spcBef>
                <a:spcPts val="61"/>
              </a:spcBef>
            </a:pPr>
            <a:r>
              <a:rPr lang="en-US" sz="1100" spc="0" dirty="0" smtClean="0">
                <a:latin typeface="+mj-lt"/>
                <a:cs typeface="Times New Roman"/>
              </a:rPr>
              <a:t>                  </a:t>
            </a:r>
            <a:r>
              <a:rPr sz="1100" spc="0" dirty="0" smtClean="0">
                <a:latin typeface="+mj-lt"/>
                <a:cs typeface="Times New Roman"/>
              </a:rPr>
              <a:t>Κ</a:t>
            </a:r>
            <a:r>
              <a:rPr sz="1100" spc="4" dirty="0" smtClean="0">
                <a:latin typeface="+mj-lt"/>
                <a:cs typeface="Times New Roman"/>
              </a:rPr>
              <a:t>α</a:t>
            </a:r>
            <a:r>
              <a:rPr sz="1100" spc="0" dirty="0" err="1" smtClean="0">
                <a:latin typeface="+mj-lt"/>
                <a:cs typeface="Times New Roman"/>
              </a:rPr>
              <a:t>ρμ</a:t>
            </a:r>
            <a:r>
              <a:rPr sz="1100" spc="9" dirty="0" smtClean="0">
                <a:latin typeface="+mj-lt"/>
                <a:cs typeface="Times New Roman"/>
              </a:rPr>
              <a:t>π</a:t>
            </a:r>
            <a:r>
              <a:rPr sz="1100" spc="0" dirty="0" smtClean="0">
                <a:latin typeface="+mj-lt"/>
                <a:cs typeface="Times New Roman"/>
              </a:rPr>
              <a:t>υρ</a:t>
            </a:r>
            <a:r>
              <a:rPr sz="1100" spc="4" dirty="0" smtClean="0">
                <a:latin typeface="+mj-lt"/>
                <a:cs typeface="Times New Roman"/>
              </a:rPr>
              <a:t>ατ</a:t>
            </a:r>
            <a:r>
              <a:rPr sz="1100" spc="-4" dirty="0" smtClean="0">
                <a:latin typeface="+mj-lt"/>
                <a:cs typeface="Times New Roman"/>
              </a:rPr>
              <a:t>έ</a:t>
            </a:r>
            <a:r>
              <a:rPr sz="1100" spc="0" dirty="0" smtClean="0">
                <a:latin typeface="+mj-lt"/>
                <a:cs typeface="Times New Roman"/>
              </a:rPr>
              <a:t>ρ</a:t>
            </a:r>
            <a:r>
              <a:rPr lang="en-US" sz="1100" spc="-39" dirty="0">
                <a:latin typeface="+mj-lt"/>
                <a:cs typeface="Times New Roman"/>
              </a:rPr>
              <a:t> </a:t>
            </a:r>
            <a:r>
              <a:rPr sz="1100" spc="0" dirty="0" smtClean="0">
                <a:latin typeface="+mj-lt"/>
                <a:cs typeface="Times New Roman"/>
              </a:rPr>
              <a:t>K</a:t>
            </a:r>
            <a:r>
              <a:rPr sz="1100" spc="4" dirty="0" smtClean="0">
                <a:latin typeface="+mj-lt"/>
                <a:cs typeface="Times New Roman"/>
              </a:rPr>
              <a:t>e</a:t>
            </a:r>
            <a:r>
              <a:rPr sz="1100" spc="0" dirty="0" smtClean="0">
                <a:latin typeface="+mj-lt"/>
                <a:cs typeface="Times New Roman"/>
              </a:rPr>
              <a:t>i</a:t>
            </a:r>
            <a:r>
              <a:rPr sz="1100" spc="-4" dirty="0" smtClean="0">
                <a:latin typeface="+mj-lt"/>
                <a:cs typeface="Times New Roman"/>
              </a:rPr>
              <a:t>h</a:t>
            </a:r>
            <a:r>
              <a:rPr sz="1100" spc="0" dirty="0" smtClean="0">
                <a:latin typeface="+mj-lt"/>
                <a:cs typeface="Times New Roman"/>
              </a:rPr>
              <a:t>in</a:t>
            </a:r>
            <a:r>
              <a:rPr sz="1100" spc="-39" dirty="0" smtClean="0">
                <a:latin typeface="+mj-lt"/>
                <a:cs typeface="Times New Roman"/>
              </a:rPr>
              <a:t> </a:t>
            </a:r>
            <a:r>
              <a:rPr sz="1100" spc="4" dirty="0" smtClean="0">
                <a:latin typeface="+mj-lt"/>
                <a:cs typeface="Times New Roman"/>
              </a:rPr>
              <a:t>P</a:t>
            </a:r>
            <a:r>
              <a:rPr sz="1100" spc="0" dirty="0" smtClean="0">
                <a:latin typeface="+mj-lt"/>
                <a:cs typeface="Times New Roman"/>
              </a:rPr>
              <a:t>WK</a:t>
            </a:r>
            <a:r>
              <a:rPr sz="1100" spc="13" dirty="0" smtClean="0">
                <a:latin typeface="+mj-lt"/>
                <a:cs typeface="Times New Roman"/>
              </a:rPr>
              <a:t> </a:t>
            </a:r>
            <a:r>
              <a:rPr sz="1100" spc="0" dirty="0" smtClean="0">
                <a:latin typeface="+mj-lt"/>
                <a:cs typeface="Times New Roman"/>
              </a:rPr>
              <a:t>&amp;</a:t>
            </a:r>
            <a:r>
              <a:rPr sz="1100" spc="20" dirty="0" smtClean="0">
                <a:latin typeface="+mj-lt"/>
                <a:cs typeface="Times New Roman"/>
              </a:rPr>
              <a:t> </a:t>
            </a:r>
            <a:r>
              <a:rPr sz="1100" spc="-4" dirty="0" smtClean="0">
                <a:latin typeface="+mj-lt"/>
                <a:cs typeface="Times New Roman"/>
              </a:rPr>
              <a:t>Η</a:t>
            </a:r>
            <a:r>
              <a:rPr sz="1100" spc="9" dirty="0" smtClean="0">
                <a:latin typeface="+mj-lt"/>
                <a:cs typeface="Times New Roman"/>
              </a:rPr>
              <a:t>λ</a:t>
            </a:r>
            <a:r>
              <a:rPr sz="1100" spc="4" dirty="0" smtClean="0">
                <a:latin typeface="+mj-lt"/>
                <a:cs typeface="Times New Roman"/>
              </a:rPr>
              <a:t>ε</a:t>
            </a:r>
            <a:r>
              <a:rPr sz="1100" spc="-4" dirty="0" smtClean="0">
                <a:latin typeface="+mj-lt"/>
                <a:cs typeface="Times New Roman"/>
              </a:rPr>
              <a:t>κ</a:t>
            </a:r>
            <a:r>
              <a:rPr sz="1100" spc="14" dirty="0" smtClean="0">
                <a:latin typeface="+mj-lt"/>
                <a:cs typeface="Times New Roman"/>
              </a:rPr>
              <a:t>τ</a:t>
            </a:r>
            <a:r>
              <a:rPr sz="1100" spc="0" dirty="0" smtClean="0">
                <a:latin typeface="+mj-lt"/>
                <a:cs typeface="Times New Roman"/>
              </a:rPr>
              <a:t>ρ</a:t>
            </a:r>
            <a:r>
              <a:rPr sz="1100" spc="4" dirty="0" smtClean="0">
                <a:latin typeface="+mj-lt"/>
                <a:cs typeface="Times New Roman"/>
              </a:rPr>
              <a:t>ο</a:t>
            </a:r>
            <a:r>
              <a:rPr sz="1100" spc="-9" dirty="0" smtClean="0">
                <a:latin typeface="+mj-lt"/>
                <a:cs typeface="Times New Roman"/>
              </a:rPr>
              <a:t>ν</a:t>
            </a:r>
            <a:r>
              <a:rPr sz="1100" spc="4" dirty="0" smtClean="0">
                <a:latin typeface="+mj-lt"/>
                <a:cs typeface="Times New Roman"/>
              </a:rPr>
              <a:t>ι</a:t>
            </a:r>
            <a:r>
              <a:rPr sz="1100" spc="-4" dirty="0" smtClean="0">
                <a:latin typeface="+mj-lt"/>
                <a:cs typeface="Times New Roman"/>
              </a:rPr>
              <a:t>κ</a:t>
            </a:r>
            <a:r>
              <a:rPr sz="1100" spc="0" dirty="0" smtClean="0">
                <a:latin typeface="+mj-lt"/>
                <a:cs typeface="Times New Roman"/>
              </a:rPr>
              <a:t>ή</a:t>
            </a:r>
            <a:r>
              <a:rPr sz="1100" spc="-49" dirty="0" smtClean="0">
                <a:latin typeface="+mj-lt"/>
                <a:cs typeface="Times New Roman"/>
              </a:rPr>
              <a:t> </a:t>
            </a:r>
            <a:r>
              <a:rPr sz="1100" spc="-3" dirty="0" smtClean="0">
                <a:latin typeface="+mj-lt"/>
                <a:cs typeface="Times New Roman"/>
              </a:rPr>
              <a:t>H</a:t>
            </a:r>
            <a:r>
              <a:rPr sz="1100" spc="3" dirty="0" smtClean="0">
                <a:latin typeface="+mj-lt"/>
                <a:cs typeface="Times New Roman"/>
              </a:rPr>
              <a:t>YD</a:t>
            </a:r>
            <a:r>
              <a:rPr sz="1100" spc="0" dirty="0" smtClean="0">
                <a:latin typeface="+mj-lt"/>
                <a:cs typeface="Times New Roman"/>
              </a:rPr>
              <a:t>RIA</a:t>
            </a:r>
            <a:r>
              <a:rPr sz="1100" spc="44" dirty="0" smtClean="0">
                <a:latin typeface="+mj-lt"/>
                <a:cs typeface="Times New Roman"/>
              </a:rPr>
              <a:t> </a:t>
            </a:r>
            <a:r>
              <a:rPr sz="1100" spc="-4" dirty="0" smtClean="0">
                <a:latin typeface="+mj-lt"/>
                <a:cs typeface="Times New Roman"/>
              </a:rPr>
              <a:t>δ</a:t>
            </a:r>
            <a:r>
              <a:rPr sz="1100" spc="0" dirty="0" smtClean="0">
                <a:latin typeface="+mj-lt"/>
                <a:cs typeface="Times New Roman"/>
              </a:rPr>
              <a:t>ύο</a:t>
            </a:r>
            <a:r>
              <a:rPr sz="1100" spc="103" dirty="0" smtClean="0">
                <a:latin typeface="+mj-lt"/>
                <a:cs typeface="Times New Roman"/>
              </a:rPr>
              <a:t> </a:t>
            </a:r>
            <a:r>
              <a:rPr sz="1100" spc="4" dirty="0" smtClean="0">
                <a:latin typeface="+mj-lt"/>
                <a:cs typeface="Times New Roman"/>
              </a:rPr>
              <a:t>χ</a:t>
            </a:r>
            <a:r>
              <a:rPr sz="1100" spc="-9" dirty="0" smtClean="0">
                <a:latin typeface="+mj-lt"/>
                <a:cs typeface="Times New Roman"/>
              </a:rPr>
              <a:t>α</a:t>
            </a:r>
            <a:r>
              <a:rPr sz="1100" spc="0" dirty="0" smtClean="0">
                <a:latin typeface="+mj-lt"/>
                <a:cs typeface="Times New Roman"/>
              </a:rPr>
              <a:t>ρ</a:t>
            </a:r>
            <a:r>
              <a:rPr sz="1100" spc="4" dirty="0" smtClean="0">
                <a:latin typeface="+mj-lt"/>
                <a:cs typeface="Times New Roman"/>
              </a:rPr>
              <a:t>τώ</a:t>
            </a:r>
            <a:r>
              <a:rPr sz="1100" spc="0" dirty="0" smtClean="0">
                <a:latin typeface="+mj-lt"/>
                <a:cs typeface="Times New Roman"/>
              </a:rPr>
              <a:t>ν</a:t>
            </a:r>
            <a:endParaRPr sz="1100" dirty="0">
              <a:latin typeface="+mj-lt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461533" y="9572675"/>
            <a:ext cx="1492436" cy="276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sz="900" i="1" spc="-4" dirty="0" smtClean="0">
                <a:latin typeface="+mj-lt"/>
                <a:cs typeface="Times New Roman"/>
              </a:rPr>
              <a:t>Ο</a:t>
            </a:r>
            <a:r>
              <a:rPr sz="900" i="1" spc="0" dirty="0" smtClean="0">
                <a:latin typeface="+mj-lt"/>
                <a:cs typeface="Times New Roman"/>
              </a:rPr>
              <a:t>ι</a:t>
            </a:r>
            <a:r>
              <a:rPr sz="900" i="1" spc="-82" dirty="0" smtClean="0">
                <a:latin typeface="+mj-lt"/>
                <a:cs typeface="Times New Roman"/>
              </a:rPr>
              <a:t> </a:t>
            </a:r>
            <a:r>
              <a:rPr sz="900" i="1" spc="-4" dirty="0" smtClean="0">
                <a:latin typeface="+mj-lt"/>
                <a:cs typeface="Times New Roman"/>
              </a:rPr>
              <a:t>τ</a:t>
            </a:r>
            <a:r>
              <a:rPr sz="900" i="1" spc="4" dirty="0" smtClean="0">
                <a:latin typeface="+mj-lt"/>
                <a:cs typeface="Times New Roman"/>
              </a:rPr>
              <a:t>ι</a:t>
            </a:r>
            <a:r>
              <a:rPr sz="900" i="1" spc="0" dirty="0" smtClean="0">
                <a:latin typeface="+mj-lt"/>
                <a:cs typeface="Times New Roman"/>
              </a:rPr>
              <a:t>μ</a:t>
            </a:r>
            <a:r>
              <a:rPr sz="900" i="1" spc="-4" dirty="0" smtClean="0">
                <a:latin typeface="+mj-lt"/>
                <a:cs typeface="Times New Roman"/>
              </a:rPr>
              <a:t>έ</a:t>
            </a:r>
            <a:r>
              <a:rPr sz="900" i="1" spc="0" dirty="0" smtClean="0">
                <a:latin typeface="+mj-lt"/>
                <a:cs typeface="Times New Roman"/>
              </a:rPr>
              <a:t>ς</a:t>
            </a:r>
            <a:r>
              <a:rPr sz="900" i="1" spc="18" dirty="0" smtClean="0">
                <a:latin typeface="+mj-lt"/>
                <a:cs typeface="Times New Roman"/>
              </a:rPr>
              <a:t> </a:t>
            </a:r>
            <a:r>
              <a:rPr sz="900" i="1" spc="4" dirty="0" smtClean="0">
                <a:latin typeface="+mj-lt"/>
                <a:cs typeface="Times New Roman"/>
              </a:rPr>
              <a:t>ι</a:t>
            </a:r>
            <a:r>
              <a:rPr sz="900" i="1" spc="9" dirty="0" smtClean="0">
                <a:latin typeface="+mj-lt"/>
                <a:cs typeface="Times New Roman"/>
              </a:rPr>
              <a:t>σ</a:t>
            </a:r>
            <a:r>
              <a:rPr sz="900" i="1" spc="-4" dirty="0" smtClean="0">
                <a:latin typeface="+mj-lt"/>
                <a:cs typeface="Times New Roman"/>
              </a:rPr>
              <a:t>χ</a:t>
            </a:r>
            <a:r>
              <a:rPr sz="900" i="1" spc="9" dirty="0" smtClean="0">
                <a:latin typeface="+mj-lt"/>
                <a:cs typeface="Times New Roman"/>
              </a:rPr>
              <a:t>ύ</a:t>
            </a:r>
            <a:r>
              <a:rPr sz="900" i="1" spc="-4" dirty="0" smtClean="0">
                <a:latin typeface="+mj-lt"/>
                <a:cs typeface="Times New Roman"/>
              </a:rPr>
              <a:t>ο</a:t>
            </a:r>
            <a:r>
              <a:rPr sz="900" i="1" spc="0" dirty="0" smtClean="0">
                <a:latin typeface="+mj-lt"/>
                <a:cs typeface="Times New Roman"/>
              </a:rPr>
              <a:t>υν</a:t>
            </a:r>
            <a:r>
              <a:rPr sz="900" i="1" spc="36" dirty="0" smtClean="0">
                <a:latin typeface="+mj-lt"/>
                <a:cs typeface="Times New Roman"/>
              </a:rPr>
              <a:t> </a:t>
            </a:r>
            <a:r>
              <a:rPr sz="900" i="1" spc="-4" dirty="0" smtClean="0">
                <a:latin typeface="+mj-lt"/>
                <a:cs typeface="Times New Roman"/>
              </a:rPr>
              <a:t>μ</a:t>
            </a:r>
            <a:r>
              <a:rPr sz="900" i="1" spc="4" dirty="0" smtClean="0">
                <a:latin typeface="+mj-lt"/>
                <a:cs typeface="Times New Roman"/>
              </a:rPr>
              <a:t>έ</a:t>
            </a:r>
            <a:r>
              <a:rPr sz="900" i="1" spc="-4" dirty="0" smtClean="0">
                <a:latin typeface="+mj-lt"/>
                <a:cs typeface="Times New Roman"/>
              </a:rPr>
              <a:t>χ</a:t>
            </a:r>
            <a:r>
              <a:rPr sz="900" i="1" spc="0" dirty="0" smtClean="0">
                <a:latin typeface="+mj-lt"/>
                <a:cs typeface="Times New Roman"/>
              </a:rPr>
              <a:t>ρι</a:t>
            </a:r>
            <a:r>
              <a:rPr sz="900" i="1" spc="16" dirty="0" smtClean="0">
                <a:latin typeface="+mj-lt"/>
                <a:cs typeface="Times New Roman"/>
              </a:rPr>
              <a:t> </a:t>
            </a:r>
            <a:r>
              <a:rPr sz="900" i="1" spc="0" dirty="0" smtClean="0">
                <a:latin typeface="+mj-lt"/>
                <a:cs typeface="Times New Roman"/>
              </a:rPr>
              <a:t>ν</a:t>
            </a:r>
            <a:r>
              <a:rPr sz="900" i="1" spc="4" dirty="0" smtClean="0">
                <a:latin typeface="+mj-lt"/>
                <a:cs typeface="Times New Roman"/>
              </a:rPr>
              <a:t>ε</a:t>
            </a:r>
            <a:r>
              <a:rPr sz="900" i="1" spc="-9" dirty="0" smtClean="0">
                <a:latin typeface="+mj-lt"/>
                <a:cs typeface="Times New Roman"/>
              </a:rPr>
              <a:t>ό</a:t>
            </a:r>
            <a:r>
              <a:rPr sz="900" i="1" spc="4" dirty="0" smtClean="0">
                <a:latin typeface="+mj-lt"/>
                <a:cs typeface="Times New Roman"/>
              </a:rPr>
              <a:t>τ</a:t>
            </a:r>
            <a:r>
              <a:rPr sz="900" i="1" spc="-4" dirty="0" smtClean="0">
                <a:latin typeface="+mj-lt"/>
                <a:cs typeface="Times New Roman"/>
              </a:rPr>
              <a:t>ε</a:t>
            </a:r>
            <a:r>
              <a:rPr sz="900" i="1" spc="0" dirty="0" smtClean="0">
                <a:latin typeface="+mj-lt"/>
                <a:cs typeface="Times New Roman"/>
              </a:rPr>
              <a:t>ρη</a:t>
            </a:r>
            <a:endParaRPr sz="900" i="1" dirty="0">
              <a:latin typeface="+mj-lt"/>
              <a:cs typeface="Times New Roman"/>
            </a:endParaRPr>
          </a:p>
          <a:p>
            <a:pPr marL="12700" marR="17144">
              <a:lnSpc>
                <a:spcPct val="95825"/>
              </a:lnSpc>
            </a:pPr>
            <a:r>
              <a:rPr sz="900" i="1" spc="-4" dirty="0" smtClean="0">
                <a:latin typeface="+mj-lt"/>
                <a:cs typeface="Times New Roman"/>
              </a:rPr>
              <a:t>κο</a:t>
            </a:r>
            <a:r>
              <a:rPr sz="900" i="1" spc="4" dirty="0" smtClean="0">
                <a:latin typeface="+mj-lt"/>
                <a:cs typeface="Times New Roman"/>
              </a:rPr>
              <a:t>ι</a:t>
            </a:r>
            <a:r>
              <a:rPr sz="900" i="1" spc="0" dirty="0" smtClean="0">
                <a:latin typeface="+mj-lt"/>
                <a:cs typeface="Times New Roman"/>
              </a:rPr>
              <a:t>ν</a:t>
            </a:r>
            <a:r>
              <a:rPr sz="900" i="1" spc="-4" dirty="0" smtClean="0">
                <a:latin typeface="+mj-lt"/>
                <a:cs typeface="Times New Roman"/>
              </a:rPr>
              <a:t>ο</a:t>
            </a:r>
            <a:r>
              <a:rPr sz="900" i="1" spc="0" dirty="0" smtClean="0">
                <a:latin typeface="+mj-lt"/>
                <a:cs typeface="Times New Roman"/>
              </a:rPr>
              <a:t>π</a:t>
            </a:r>
            <a:r>
              <a:rPr sz="900" i="1" spc="-9" dirty="0" smtClean="0">
                <a:latin typeface="+mj-lt"/>
                <a:cs typeface="Times New Roman"/>
              </a:rPr>
              <a:t>ο</a:t>
            </a:r>
            <a:r>
              <a:rPr sz="900" i="1" spc="4" dirty="0" smtClean="0">
                <a:latin typeface="+mj-lt"/>
                <a:cs typeface="Times New Roman"/>
              </a:rPr>
              <a:t>ί</a:t>
            </a:r>
            <a:r>
              <a:rPr sz="900" i="1" spc="-4" dirty="0" smtClean="0">
                <a:latin typeface="+mj-lt"/>
                <a:cs typeface="Times New Roman"/>
              </a:rPr>
              <a:t>η</a:t>
            </a:r>
            <a:r>
              <a:rPr sz="900" i="1" spc="9" dirty="0" smtClean="0">
                <a:latin typeface="+mj-lt"/>
                <a:cs typeface="Times New Roman"/>
              </a:rPr>
              <a:t>σ</a:t>
            </a:r>
            <a:r>
              <a:rPr sz="900" i="1" spc="0" dirty="0" smtClean="0">
                <a:latin typeface="+mj-lt"/>
                <a:cs typeface="Times New Roman"/>
              </a:rPr>
              <a:t>η</a:t>
            </a:r>
            <a:endParaRPr sz="900" i="1" dirty="0">
              <a:latin typeface="+mj-lt"/>
              <a:cs typeface="Times New Roman"/>
            </a:endParaRP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789" y="8089900"/>
            <a:ext cx="3481802" cy="2320975"/>
          </a:xfrm>
          <a:prstGeom prst="rect">
            <a:avLst/>
          </a:prstGeom>
        </p:spPr>
      </p:pic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913191"/>
              </p:ext>
            </p:extLst>
          </p:nvPr>
        </p:nvGraphicFramePr>
        <p:xfrm>
          <a:off x="317498" y="1543967"/>
          <a:ext cx="6858002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1"/>
                <a:gridCol w="1714501"/>
                <a:gridCol w="1866900"/>
              </a:tblGrid>
              <a:tr h="229664">
                <a:tc>
                  <a:txBody>
                    <a:bodyPr/>
                    <a:lstStyle/>
                    <a:p>
                      <a:r>
                        <a:rPr lang="el-GR" sz="1400" dirty="0" smtClean="0">
                          <a:solidFill>
                            <a:schemeClr val="tx1"/>
                          </a:solidFill>
                        </a:rPr>
                        <a:t>ΜΟΝΤΕΛΟ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 smtClean="0">
                          <a:solidFill>
                            <a:schemeClr val="tx1"/>
                          </a:solidFill>
                        </a:rPr>
                        <a:t>ΤΥΠΟΣ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: TRIAL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TIMH € </a:t>
                      </a:r>
                      <a:r>
                        <a:rPr lang="el-GR" sz="1400" dirty="0" smtClean="0">
                          <a:solidFill>
                            <a:schemeClr val="tx1"/>
                          </a:solidFill>
                        </a:rPr>
                        <a:t>με ΦΠΑ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815">
                <a:tc gridSpan="2">
                  <a:txBody>
                    <a:bodyPr/>
                    <a:lstStyle/>
                    <a:p>
                      <a:r>
                        <a:rPr lang="en-US" sz="1400" b="1" dirty="0" smtClean="0"/>
                        <a:t>TXT</a:t>
                      </a:r>
                      <a:r>
                        <a:rPr lang="en-US" sz="1400" b="1" baseline="0" dirty="0" smtClean="0"/>
                        <a:t> 125 PRO RACING*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7.000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815">
                <a:tc gridSpan="2">
                  <a:txBody>
                    <a:bodyPr/>
                    <a:lstStyle/>
                    <a:p>
                      <a:r>
                        <a:rPr lang="en-US" sz="1400" b="1" dirty="0" smtClean="0"/>
                        <a:t>TXT 125 PRO RACING GP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7.500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815">
                <a:tc gridSpan="2">
                  <a:txBody>
                    <a:bodyPr/>
                    <a:lstStyle/>
                    <a:p>
                      <a:r>
                        <a:rPr lang="en-US" sz="1400" b="1" dirty="0" smtClean="0"/>
                        <a:t>TXT 250 PRO</a:t>
                      </a:r>
                      <a:r>
                        <a:rPr lang="en-US" sz="1400" b="1" baseline="0" dirty="0" smtClean="0"/>
                        <a:t> RACING*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7.300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815">
                <a:tc gridSpan="2">
                  <a:txBody>
                    <a:bodyPr/>
                    <a:lstStyle/>
                    <a:p>
                      <a:r>
                        <a:rPr lang="en-US" sz="1400" b="1" dirty="0" smtClean="0"/>
                        <a:t>TXT 250 PRO RACING GP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7.800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815">
                <a:tc gridSpan="2">
                  <a:txBody>
                    <a:bodyPr/>
                    <a:lstStyle/>
                    <a:p>
                      <a:r>
                        <a:rPr lang="en-US" sz="1400" b="1" dirty="0" smtClean="0"/>
                        <a:t>TXT 280 PRO RACING*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7.580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815">
                <a:tc gridSpan="2">
                  <a:txBody>
                    <a:bodyPr/>
                    <a:lstStyle/>
                    <a:p>
                      <a:r>
                        <a:rPr lang="en-US" sz="1400" b="1" dirty="0" smtClean="0"/>
                        <a:t>TXT 280 PRO RACING GP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8.050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815">
                <a:tc gridSpan="2">
                  <a:txBody>
                    <a:bodyPr/>
                    <a:lstStyle/>
                    <a:p>
                      <a:r>
                        <a:rPr lang="en-US" sz="1400" b="1" dirty="0" smtClean="0"/>
                        <a:t>TXT 300 PRO RACING*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7.600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815">
                <a:tc gridSpan="2">
                  <a:txBody>
                    <a:bodyPr/>
                    <a:lstStyle/>
                    <a:p>
                      <a:r>
                        <a:rPr lang="en-US" sz="1400" b="1" dirty="0" smtClean="0"/>
                        <a:t>TXT 300 PRO RACING GP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8.150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59">
                <a:tc gridSpan="2">
                  <a:txBody>
                    <a:bodyPr/>
                    <a:lstStyle/>
                    <a:p>
                      <a:r>
                        <a:rPr lang="en-US" sz="1400" b="1" dirty="0" smtClean="0"/>
                        <a:t>CONTACT</a:t>
                      </a:r>
                      <a:r>
                        <a:rPr lang="en-US" sz="1400" b="1" baseline="0" dirty="0" smtClean="0"/>
                        <a:t> 250 HOMOLOGATED (2017)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5.796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59">
                <a:tc gridSpan="2">
                  <a:txBody>
                    <a:bodyPr/>
                    <a:lstStyle/>
                    <a:p>
                      <a:r>
                        <a:rPr lang="en-US" sz="1400" b="1" dirty="0" smtClean="0"/>
                        <a:t>CONTACT 250 NON HOMOLOGATED (2017)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5.716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59">
                <a:tc gridSpan="2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59">
                <a:tc gridSpan="2">
                  <a:txBody>
                    <a:bodyPr/>
                    <a:lstStyle/>
                    <a:p>
                      <a:r>
                        <a:rPr lang="en-US" sz="1400" b="1" dirty="0" err="1" smtClean="0"/>
                        <a:t>eKID</a:t>
                      </a:r>
                      <a:r>
                        <a:rPr lang="en-US" sz="1400" b="1" baseline="0" dirty="0" smtClean="0"/>
                        <a:t> TRIAL T12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2.218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9" name="Rectangle 48"/>
          <p:cNvSpPr/>
          <p:nvPr/>
        </p:nvSpPr>
        <p:spPr>
          <a:xfrm>
            <a:off x="2696758" y="966617"/>
            <a:ext cx="1424043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Trial 201</a:t>
            </a:r>
            <a:r>
              <a:rPr lang="el-GR" sz="24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7</a:t>
            </a:r>
            <a:endParaRPr lang="en-US" sz="2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03200" y="5880100"/>
            <a:ext cx="7239000" cy="2611734"/>
            <a:chOff x="203200" y="5880100"/>
            <a:chExt cx="7239000" cy="2611734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200" y="5880100"/>
              <a:ext cx="3917601" cy="2611734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9159" y="5908873"/>
              <a:ext cx="3843041" cy="256202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243</Words>
  <Application>Microsoft Office PowerPoint</Application>
  <PresentationFormat>Custom</PresentationFormat>
  <Paragraphs>61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Athina</cp:lastModifiedBy>
  <cp:revision>21</cp:revision>
  <dcterms:modified xsi:type="dcterms:W3CDTF">2017-05-10T16:21:52Z</dcterms:modified>
</cp:coreProperties>
</file>